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26"/>
  </p:notesMasterIdLst>
  <p:sldIdLst>
    <p:sldId id="259" r:id="rId2"/>
    <p:sldId id="320" r:id="rId3"/>
    <p:sldId id="324" r:id="rId4"/>
    <p:sldId id="317" r:id="rId5"/>
    <p:sldId id="319" r:id="rId6"/>
    <p:sldId id="313" r:id="rId7"/>
    <p:sldId id="328" r:id="rId8"/>
    <p:sldId id="322" r:id="rId9"/>
    <p:sldId id="326" r:id="rId10"/>
    <p:sldId id="323" r:id="rId11"/>
    <p:sldId id="329" r:id="rId12"/>
    <p:sldId id="330" r:id="rId13"/>
    <p:sldId id="331" r:id="rId14"/>
    <p:sldId id="332" r:id="rId15"/>
    <p:sldId id="333" r:id="rId16"/>
    <p:sldId id="334" r:id="rId17"/>
    <p:sldId id="335" r:id="rId18"/>
    <p:sldId id="336" r:id="rId19"/>
    <p:sldId id="337" r:id="rId20"/>
    <p:sldId id="338" r:id="rId21"/>
    <p:sldId id="339" r:id="rId22"/>
    <p:sldId id="340" r:id="rId23"/>
    <p:sldId id="341" r:id="rId24"/>
    <p:sldId id="342" r:id="rId25"/>
  </p:sldIdLst>
  <p:sldSz cx="9144000" cy="6858000" type="screen4x3"/>
  <p:notesSz cx="7010400" cy="9296400"/>
  <p:defaultTextStyle>
    <a:defPPr>
      <a:defRPr lang="it-IT"/>
    </a:defPPr>
    <a:lvl1pPr algn="l" rtl="0" fontAlgn="base">
      <a:spcBef>
        <a:spcPct val="20000"/>
      </a:spcBef>
      <a:spcAft>
        <a:spcPct val="0"/>
      </a:spcAft>
      <a:defRPr sz="1400" kern="1200">
        <a:solidFill>
          <a:schemeClr val="tx1"/>
        </a:solidFill>
        <a:latin typeface="Arial" charset="0"/>
        <a:ea typeface="ＭＳ Ｐゴシック" charset="0"/>
        <a:cs typeface="ＭＳ Ｐゴシック" charset="0"/>
      </a:defRPr>
    </a:lvl1pPr>
    <a:lvl2pPr marL="457200" algn="l" rtl="0" fontAlgn="base">
      <a:spcBef>
        <a:spcPct val="20000"/>
      </a:spcBef>
      <a:spcAft>
        <a:spcPct val="0"/>
      </a:spcAft>
      <a:defRPr sz="1400" kern="1200">
        <a:solidFill>
          <a:schemeClr val="tx1"/>
        </a:solidFill>
        <a:latin typeface="Arial" charset="0"/>
        <a:ea typeface="ＭＳ Ｐゴシック" charset="0"/>
        <a:cs typeface="ＭＳ Ｐゴシック" charset="0"/>
      </a:defRPr>
    </a:lvl2pPr>
    <a:lvl3pPr marL="914400" algn="l" rtl="0" fontAlgn="base">
      <a:spcBef>
        <a:spcPct val="20000"/>
      </a:spcBef>
      <a:spcAft>
        <a:spcPct val="0"/>
      </a:spcAft>
      <a:defRPr sz="1400" kern="1200">
        <a:solidFill>
          <a:schemeClr val="tx1"/>
        </a:solidFill>
        <a:latin typeface="Arial" charset="0"/>
        <a:ea typeface="ＭＳ Ｐゴシック" charset="0"/>
        <a:cs typeface="ＭＳ Ｐゴシック" charset="0"/>
      </a:defRPr>
    </a:lvl3pPr>
    <a:lvl4pPr marL="1371600" algn="l" rtl="0" fontAlgn="base">
      <a:spcBef>
        <a:spcPct val="20000"/>
      </a:spcBef>
      <a:spcAft>
        <a:spcPct val="0"/>
      </a:spcAft>
      <a:defRPr sz="1400" kern="1200">
        <a:solidFill>
          <a:schemeClr val="tx1"/>
        </a:solidFill>
        <a:latin typeface="Arial" charset="0"/>
        <a:ea typeface="ＭＳ Ｐゴシック" charset="0"/>
        <a:cs typeface="ＭＳ Ｐゴシック" charset="0"/>
      </a:defRPr>
    </a:lvl4pPr>
    <a:lvl5pPr marL="1828800" algn="l" rtl="0" fontAlgn="base">
      <a:spcBef>
        <a:spcPct val="20000"/>
      </a:spcBef>
      <a:spcAft>
        <a:spcPct val="0"/>
      </a:spcAft>
      <a:defRPr sz="1400" kern="1200">
        <a:solidFill>
          <a:schemeClr val="tx1"/>
        </a:solidFill>
        <a:latin typeface="Arial" charset="0"/>
        <a:ea typeface="ＭＳ Ｐゴシック" charset="0"/>
        <a:cs typeface="ＭＳ Ｐゴシック" charset="0"/>
      </a:defRPr>
    </a:lvl5pPr>
    <a:lvl6pPr marL="2286000" algn="l" defTabSz="457200" rtl="0" eaLnBrk="1" latinLnBrk="0" hangingPunct="1">
      <a:defRPr sz="1400" kern="1200">
        <a:solidFill>
          <a:schemeClr val="tx1"/>
        </a:solidFill>
        <a:latin typeface="Arial" charset="0"/>
        <a:ea typeface="ＭＳ Ｐゴシック" charset="0"/>
        <a:cs typeface="ＭＳ Ｐゴシック" charset="0"/>
      </a:defRPr>
    </a:lvl6pPr>
    <a:lvl7pPr marL="2743200" algn="l" defTabSz="457200" rtl="0" eaLnBrk="1" latinLnBrk="0" hangingPunct="1">
      <a:defRPr sz="1400" kern="1200">
        <a:solidFill>
          <a:schemeClr val="tx1"/>
        </a:solidFill>
        <a:latin typeface="Arial" charset="0"/>
        <a:ea typeface="ＭＳ Ｐゴシック" charset="0"/>
        <a:cs typeface="ＭＳ Ｐゴシック" charset="0"/>
      </a:defRPr>
    </a:lvl7pPr>
    <a:lvl8pPr marL="3200400" algn="l" defTabSz="457200" rtl="0" eaLnBrk="1" latinLnBrk="0" hangingPunct="1">
      <a:defRPr sz="1400" kern="1200">
        <a:solidFill>
          <a:schemeClr val="tx1"/>
        </a:solidFill>
        <a:latin typeface="Arial" charset="0"/>
        <a:ea typeface="ＭＳ Ｐゴシック" charset="0"/>
        <a:cs typeface="ＭＳ Ｐゴシック" charset="0"/>
      </a:defRPr>
    </a:lvl8pPr>
    <a:lvl9pPr marL="3657600" algn="l" defTabSz="457200" rtl="0" eaLnBrk="1" latinLnBrk="0" hangingPunct="1">
      <a:defRPr sz="1400" kern="1200">
        <a:solidFill>
          <a:schemeClr val="tx1"/>
        </a:solidFill>
        <a:latin typeface="Arial"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FF99"/>
    <a:srgbClr val="595F5A"/>
    <a:srgbClr val="A0B66A"/>
    <a:srgbClr val="005395"/>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174" autoAdjust="0"/>
    <p:restoredTop sz="83810" autoAdjust="0"/>
  </p:normalViewPr>
  <p:slideViewPr>
    <p:cSldViewPr showGuides="1">
      <p:cViewPr>
        <p:scale>
          <a:sx n="66" d="100"/>
          <a:sy n="66" d="100"/>
        </p:scale>
        <p:origin x="-1704" y="-24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bwMode="auto">
          <a:xfrm>
            <a:off x="0" y="0"/>
            <a:ext cx="3037840" cy="4648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 xmlns:ma14="http://schemas.microsoft.com/office/mac/drawingml/2011/main" val="1"/>
            </a:ext>
          </a:extLst>
        </p:spPr>
        <p:txBody>
          <a:bodyPr vert="horz" wrap="square" lIns="93177" tIns="46589" rIns="93177" bIns="46589" numCol="1" anchor="t" anchorCtr="0" compatLnSpc="1">
            <a:prstTxWarp prst="textNoShape">
              <a:avLst/>
            </a:prstTxWarp>
          </a:bodyPr>
          <a:lstStyle>
            <a:lvl1pPr eaLnBrk="0" hangingPunct="0">
              <a:spcBef>
                <a:spcPct val="0"/>
              </a:spcBef>
              <a:defRPr sz="1200"/>
            </a:lvl1pPr>
          </a:lstStyle>
          <a:p>
            <a:endParaRPr lang="en-GB"/>
          </a:p>
        </p:txBody>
      </p:sp>
      <p:sp>
        <p:nvSpPr>
          <p:cNvPr id="17411" name="Rectangle 3"/>
          <p:cNvSpPr>
            <a:spLocks noGrp="1" noChangeArrowheads="1"/>
          </p:cNvSpPr>
          <p:nvPr>
            <p:ph type="dt" idx="1"/>
          </p:nvPr>
        </p:nvSpPr>
        <p:spPr bwMode="auto">
          <a:xfrm>
            <a:off x="3972560" y="0"/>
            <a:ext cx="3037840" cy="4648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 xmlns:ma14="http://schemas.microsoft.com/office/mac/drawingml/2011/main" val="1"/>
            </a:ext>
          </a:extLst>
        </p:spPr>
        <p:txBody>
          <a:bodyPr vert="horz" wrap="square" lIns="93177" tIns="46589" rIns="93177" bIns="46589" numCol="1" anchor="t" anchorCtr="0" compatLnSpc="1">
            <a:prstTxWarp prst="textNoShape">
              <a:avLst/>
            </a:prstTxWarp>
          </a:bodyPr>
          <a:lstStyle>
            <a:lvl1pPr algn="r" eaLnBrk="0" hangingPunct="0">
              <a:spcBef>
                <a:spcPct val="0"/>
              </a:spcBef>
              <a:defRPr sz="1200"/>
            </a:lvl1pPr>
          </a:lstStyle>
          <a:p>
            <a:endParaRPr lang="en-GB"/>
          </a:p>
        </p:txBody>
      </p:sp>
      <p:sp>
        <p:nvSpPr>
          <p:cNvPr id="17412"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sp>
      <p:sp>
        <p:nvSpPr>
          <p:cNvPr id="17413" name="Rectangle 5"/>
          <p:cNvSpPr>
            <a:spLocks noGrp="1" noChangeArrowheads="1"/>
          </p:cNvSpPr>
          <p:nvPr>
            <p:ph type="body" sz="quarter" idx="3"/>
          </p:nvPr>
        </p:nvSpPr>
        <p:spPr bwMode="auto">
          <a:xfrm>
            <a:off x="934720" y="4415790"/>
            <a:ext cx="5140960" cy="41833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 xmlns:ma14="http://schemas.microsoft.com/office/mac/drawingml/2011/main" val="1"/>
            </a:ext>
          </a:extLst>
        </p:spPr>
        <p:txBody>
          <a:bodyPr vert="horz" wrap="square" lIns="93177" tIns="46589" rIns="93177" bIns="46589" numCol="1" anchor="t" anchorCtr="0" compatLnSpc="1">
            <a:prstTxWarp prst="textNoShape">
              <a:avLst/>
            </a:prstTxWarp>
          </a:bodyPr>
          <a:lstStyle/>
          <a:p>
            <a:pPr lvl="0"/>
            <a:r>
              <a:rPr lang="en-GB"/>
              <a:t>Fare clic per modificare gli stili del testo dello schema</a:t>
            </a:r>
          </a:p>
          <a:p>
            <a:pPr lvl="1"/>
            <a:r>
              <a:rPr lang="en-GB"/>
              <a:t>Secondo livello</a:t>
            </a:r>
          </a:p>
          <a:p>
            <a:pPr lvl="2"/>
            <a:r>
              <a:rPr lang="en-GB"/>
              <a:t>Terzo livello</a:t>
            </a:r>
          </a:p>
          <a:p>
            <a:pPr lvl="3"/>
            <a:r>
              <a:rPr lang="en-GB"/>
              <a:t>Quarto livello</a:t>
            </a:r>
          </a:p>
          <a:p>
            <a:pPr lvl="4"/>
            <a:r>
              <a:rPr lang="en-GB"/>
              <a:t>Quinto livello</a:t>
            </a:r>
          </a:p>
        </p:txBody>
      </p:sp>
      <p:sp>
        <p:nvSpPr>
          <p:cNvPr id="17414" name="Rectangle 6"/>
          <p:cNvSpPr>
            <a:spLocks noGrp="1" noChangeArrowheads="1"/>
          </p:cNvSpPr>
          <p:nvPr>
            <p:ph type="ftr" sz="quarter" idx="4"/>
          </p:nvPr>
        </p:nvSpPr>
        <p:spPr bwMode="auto">
          <a:xfrm>
            <a:off x="0" y="8831580"/>
            <a:ext cx="3037840" cy="4648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 xmlns:ma14="http://schemas.microsoft.com/office/mac/drawingml/2011/main" val="1"/>
            </a:ext>
          </a:extLst>
        </p:spPr>
        <p:txBody>
          <a:bodyPr vert="horz" wrap="square" lIns="93177" tIns="46589" rIns="93177" bIns="46589" numCol="1" anchor="b" anchorCtr="0" compatLnSpc="1">
            <a:prstTxWarp prst="textNoShape">
              <a:avLst/>
            </a:prstTxWarp>
          </a:bodyPr>
          <a:lstStyle>
            <a:lvl1pPr eaLnBrk="0" hangingPunct="0">
              <a:spcBef>
                <a:spcPct val="0"/>
              </a:spcBef>
              <a:defRPr sz="1200"/>
            </a:lvl1pPr>
          </a:lstStyle>
          <a:p>
            <a:endParaRPr lang="en-GB"/>
          </a:p>
        </p:txBody>
      </p:sp>
      <p:sp>
        <p:nvSpPr>
          <p:cNvPr id="17415" name="Rectangle 7"/>
          <p:cNvSpPr>
            <a:spLocks noGrp="1" noChangeArrowheads="1"/>
          </p:cNvSpPr>
          <p:nvPr>
            <p:ph type="sldNum" sz="quarter" idx="5"/>
          </p:nvPr>
        </p:nvSpPr>
        <p:spPr bwMode="auto">
          <a:xfrm>
            <a:off x="3972560" y="8831580"/>
            <a:ext cx="3037840" cy="4648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 xmlns:ma14="http://schemas.microsoft.com/office/mac/drawingml/2011/main" val="1"/>
            </a:ext>
          </a:extLst>
        </p:spPr>
        <p:txBody>
          <a:bodyPr vert="horz" wrap="square" lIns="93177" tIns="46589" rIns="93177" bIns="46589" numCol="1" anchor="b" anchorCtr="0" compatLnSpc="1">
            <a:prstTxWarp prst="textNoShape">
              <a:avLst/>
            </a:prstTxWarp>
          </a:bodyPr>
          <a:lstStyle>
            <a:lvl1pPr algn="r" eaLnBrk="0" hangingPunct="0">
              <a:spcBef>
                <a:spcPct val="0"/>
              </a:spcBef>
              <a:defRPr sz="1200"/>
            </a:lvl1pPr>
          </a:lstStyle>
          <a:p>
            <a:fld id="{5FB7B063-A2E4-E541-AF1D-53E3E153D6FD}" type="slidenum">
              <a:rPr lang="en-GB"/>
              <a:pPr/>
              <a:t>‹#›</a:t>
            </a:fld>
            <a:endParaRPr lang="en-GB"/>
          </a:p>
        </p:txBody>
      </p:sp>
    </p:spTree>
    <p:extLst>
      <p:ext uri="{BB962C8B-B14F-4D97-AF65-F5344CB8AC3E}">
        <p14:creationId xmlns:p14="http://schemas.microsoft.com/office/powerpoint/2010/main" val="3283287863"/>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ＭＳ Ｐゴシック" charset="0"/>
        <a:cs typeface="ＭＳ Ｐゴシック" charset="0"/>
      </a:defRPr>
    </a:lvl1pPr>
    <a:lvl2pPr marL="457200" algn="l" rtl="0" fontAlgn="base">
      <a:spcBef>
        <a:spcPct val="30000"/>
      </a:spcBef>
      <a:spcAft>
        <a:spcPct val="0"/>
      </a:spcAft>
      <a:defRPr sz="1200" kern="1200">
        <a:solidFill>
          <a:schemeClr val="tx1"/>
        </a:solidFill>
        <a:latin typeface="Arial" charset="0"/>
        <a:ea typeface="ＭＳ Ｐゴシック" charset="0"/>
        <a:cs typeface="+mn-cs"/>
      </a:defRPr>
    </a:lvl2pPr>
    <a:lvl3pPr marL="914400" algn="l" rtl="0" fontAlgn="base">
      <a:spcBef>
        <a:spcPct val="30000"/>
      </a:spcBef>
      <a:spcAft>
        <a:spcPct val="0"/>
      </a:spcAft>
      <a:defRPr sz="1200" kern="1200">
        <a:solidFill>
          <a:schemeClr val="tx1"/>
        </a:solidFill>
        <a:latin typeface="Arial" charset="0"/>
        <a:ea typeface="ＭＳ Ｐゴシック" charset="0"/>
        <a:cs typeface="+mn-cs"/>
      </a:defRPr>
    </a:lvl3pPr>
    <a:lvl4pPr marL="1371600" algn="l" rtl="0" fontAlgn="base">
      <a:spcBef>
        <a:spcPct val="30000"/>
      </a:spcBef>
      <a:spcAft>
        <a:spcPct val="0"/>
      </a:spcAft>
      <a:defRPr sz="1200" kern="1200">
        <a:solidFill>
          <a:schemeClr val="tx1"/>
        </a:solidFill>
        <a:latin typeface="Arial" charset="0"/>
        <a:ea typeface="ＭＳ Ｐゴシック" charset="0"/>
        <a:cs typeface="+mn-cs"/>
      </a:defRPr>
    </a:lvl4pPr>
    <a:lvl5pPr marL="1828800" algn="l" rtl="0" fontAlgn="base">
      <a:spcBef>
        <a:spcPct val="30000"/>
      </a:spcBef>
      <a:spcAft>
        <a:spcPct val="0"/>
      </a:spcAft>
      <a:defRPr sz="1200" kern="1200">
        <a:solidFill>
          <a:schemeClr val="tx1"/>
        </a:solidFill>
        <a:latin typeface="Arial"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endParaRPr lang="en-US" b="1" dirty="0" smtClean="0">
              <a:latin typeface="Arial" pitchFamily="-108" charset="0"/>
            </a:endParaRPr>
          </a:p>
          <a:p>
            <a:endParaRPr lang="fr-FR" dirty="0"/>
          </a:p>
        </p:txBody>
      </p:sp>
      <p:sp>
        <p:nvSpPr>
          <p:cNvPr id="4" name="Slide Number Placeholder 3"/>
          <p:cNvSpPr>
            <a:spLocks noGrp="1"/>
          </p:cNvSpPr>
          <p:nvPr>
            <p:ph type="sldNum" sz="quarter" idx="10"/>
          </p:nvPr>
        </p:nvSpPr>
        <p:spPr/>
        <p:txBody>
          <a:bodyPr/>
          <a:lstStyle/>
          <a:p>
            <a:fld id="{5FB7B063-A2E4-E541-AF1D-53E3E153D6FD}" type="slidenum">
              <a:rPr lang="en-GB" smtClean="0"/>
              <a:pPr/>
              <a:t>1</a:t>
            </a:fld>
            <a:endParaRPr lang="en-GB"/>
          </a:p>
        </p:txBody>
      </p:sp>
    </p:spTree>
    <p:extLst>
      <p:ext uri="{BB962C8B-B14F-4D97-AF65-F5344CB8AC3E}">
        <p14:creationId xmlns:p14="http://schemas.microsoft.com/office/powerpoint/2010/main" val="32556379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AWP</a:t>
            </a:r>
            <a:r>
              <a:rPr lang="en-US" baseline="0" dirty="0" smtClean="0"/>
              <a:t> linked to BoS- Content AWP derives from BoS objectives</a:t>
            </a:r>
            <a:endParaRPr lang="en-US" dirty="0" smtClean="0"/>
          </a:p>
          <a:p>
            <a:r>
              <a:rPr lang="en-US" dirty="0" smtClean="0"/>
              <a:t>Annual indicators derive from BoS multiyear indicators</a:t>
            </a:r>
          </a:p>
          <a:p>
            <a:r>
              <a:rPr lang="en-US" dirty="0" smtClean="0"/>
              <a:t>Annual Deliverables are products that result from </a:t>
            </a:r>
            <a:r>
              <a:rPr lang="en-US" smtClean="0"/>
              <a:t>a series </a:t>
            </a:r>
            <a:r>
              <a:rPr lang="en-US" dirty="0" smtClean="0"/>
              <a:t>of activities</a:t>
            </a:r>
            <a:endParaRPr lang="en-US" dirty="0"/>
          </a:p>
        </p:txBody>
      </p:sp>
      <p:sp>
        <p:nvSpPr>
          <p:cNvPr id="4" name="Slide Number Placeholder 3"/>
          <p:cNvSpPr>
            <a:spLocks noGrp="1"/>
          </p:cNvSpPr>
          <p:nvPr>
            <p:ph type="sldNum" sz="quarter" idx="10"/>
          </p:nvPr>
        </p:nvSpPr>
        <p:spPr/>
        <p:txBody>
          <a:bodyPr/>
          <a:lstStyle/>
          <a:p>
            <a:fld id="{5FB7B063-A2E4-E541-AF1D-53E3E153D6FD}" type="slidenum">
              <a:rPr lang="en-GB" smtClean="0"/>
              <a:pPr/>
              <a:t>3</a:t>
            </a:fld>
            <a:endParaRPr lang="en-GB"/>
          </a:p>
        </p:txBody>
      </p:sp>
    </p:spTree>
    <p:extLst>
      <p:ext uri="{BB962C8B-B14F-4D97-AF65-F5344CB8AC3E}">
        <p14:creationId xmlns:p14="http://schemas.microsoft.com/office/powerpoint/2010/main" val="27741259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31774" fontAlgn="auto">
              <a:spcBef>
                <a:spcPts val="0"/>
              </a:spcBef>
              <a:spcAft>
                <a:spcPts val="0"/>
              </a:spcAft>
              <a:defRPr/>
            </a:pPr>
            <a:endParaRPr lang="en-GB" dirty="0">
              <a:latin typeface="+mn-lt"/>
              <a:ea typeface="+mn-ea"/>
              <a:cs typeface="+mn-cs"/>
            </a:endParaRPr>
          </a:p>
        </p:txBody>
      </p:sp>
      <p:sp>
        <p:nvSpPr>
          <p:cNvPr id="4" name="Slide Number Placeholder 3"/>
          <p:cNvSpPr>
            <a:spLocks noGrp="1"/>
          </p:cNvSpPr>
          <p:nvPr>
            <p:ph type="sldNum" sz="quarter" idx="10"/>
          </p:nvPr>
        </p:nvSpPr>
        <p:spPr/>
        <p:txBody>
          <a:bodyPr/>
          <a:lstStyle/>
          <a:p>
            <a:fld id="{E6504562-C0E6-493B-8169-82B0FD61A4D6}" type="slidenum">
              <a:rPr lang="en-US" smtClean="0"/>
              <a:pPr/>
              <a:t>6</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p>
        </p:txBody>
      </p:sp>
      <p:sp>
        <p:nvSpPr>
          <p:cNvPr id="4" name="Slide Number Placeholder 3"/>
          <p:cNvSpPr>
            <a:spLocks noGrp="1"/>
          </p:cNvSpPr>
          <p:nvPr>
            <p:ph type="sldNum" sz="quarter" idx="10"/>
          </p:nvPr>
        </p:nvSpPr>
        <p:spPr/>
        <p:txBody>
          <a:bodyPr/>
          <a:lstStyle/>
          <a:p>
            <a:fld id="{5FB7B063-A2E4-E541-AF1D-53E3E153D6FD}" type="slidenum">
              <a:rPr lang="en-GB" smtClean="0"/>
              <a:pPr/>
              <a:t>7</a:t>
            </a:fld>
            <a:endParaRPr lang="en-GB"/>
          </a:p>
        </p:txBody>
      </p:sp>
    </p:spTree>
    <p:extLst>
      <p:ext uri="{BB962C8B-B14F-4D97-AF65-F5344CB8AC3E}">
        <p14:creationId xmlns:p14="http://schemas.microsoft.com/office/powerpoint/2010/main" val="12880337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lang="en-US" sz="2400" b="1" dirty="0" smtClean="0"/>
              <a:t>UNCT</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sz="2400" b="1" dirty="0" smtClean="0"/>
              <a:t>Decision: </a:t>
            </a:r>
            <a:r>
              <a:rPr kumimoji="0" lang="en-US" sz="2400" i="0" u="none" strike="noStrike" kern="1200" cap="none" spc="0" normalizeH="0" baseline="0" noProof="0" dirty="0" smtClean="0">
                <a:ln>
                  <a:noFill/>
                </a:ln>
                <a:solidFill>
                  <a:schemeClr val="tx1"/>
                </a:solidFill>
                <a:effectLst/>
                <a:uLnTx/>
                <a:uFillTx/>
              </a:rPr>
              <a:t>Final decision on all Business Operations.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1" i="0" u="none" strike="noStrike" kern="1200" cap="none" spc="0" normalizeH="0" baseline="0" noProof="0" dirty="0" smtClean="0">
                <a:ln>
                  <a:noFill/>
                </a:ln>
                <a:solidFill>
                  <a:schemeClr val="tx1"/>
                </a:solidFill>
                <a:effectLst/>
                <a:uLnTx/>
                <a:uFillTx/>
              </a:rPr>
              <a:t>Oversight:</a:t>
            </a:r>
            <a:r>
              <a:rPr kumimoji="0" lang="en-US" sz="2400" i="0" u="none" strike="noStrike" kern="1200" cap="none" spc="0" normalizeH="0" baseline="0" noProof="0" dirty="0" smtClean="0">
                <a:ln>
                  <a:noFill/>
                </a:ln>
                <a:solidFill>
                  <a:schemeClr val="tx1"/>
                </a:solidFill>
                <a:effectLst/>
                <a:uLnTx/>
                <a:uFillTx/>
              </a:rPr>
              <a:t> Ultimately</a:t>
            </a:r>
            <a:r>
              <a:rPr kumimoji="0" lang="en-US" sz="2400" i="0" u="none" strike="noStrike" kern="1200" cap="none" spc="0" normalizeH="0" noProof="0" dirty="0" smtClean="0">
                <a:ln>
                  <a:noFill/>
                </a:ln>
                <a:solidFill>
                  <a:schemeClr val="tx1"/>
                </a:solidFill>
                <a:effectLst/>
                <a:uLnTx/>
                <a:uFillTx/>
              </a:rPr>
              <a:t> responsible for achievement and reporting on results </a:t>
            </a:r>
            <a:r>
              <a:rPr lang="en-US" sz="2400" dirty="0" smtClean="0"/>
              <a:t>BoS and the BoS AWP</a:t>
            </a:r>
            <a:r>
              <a:rPr kumimoji="0" lang="en-US" sz="2400" i="0" u="none" strike="noStrike" kern="1200" cap="none" spc="0" normalizeH="0" baseline="0" noProof="0" dirty="0" smtClean="0">
                <a:ln>
                  <a:noFill/>
                </a:ln>
                <a:solidFill>
                  <a:schemeClr val="tx1"/>
                </a:solidFill>
                <a:effectLst/>
                <a:uLnTx/>
                <a:uFillTx/>
              </a:rPr>
              <a:t>.</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1" i="0" u="none" strike="noStrike" kern="1200" cap="none" spc="0" normalizeH="0" baseline="0" noProof="0" dirty="0" smtClean="0">
                <a:ln>
                  <a:noFill/>
                </a:ln>
                <a:solidFill>
                  <a:schemeClr val="tx1"/>
                </a:solidFill>
                <a:effectLst/>
                <a:uLnTx/>
                <a:uFillTx/>
              </a:rPr>
              <a:t>Vision:</a:t>
            </a:r>
            <a:r>
              <a:rPr kumimoji="0" lang="en-US" sz="2400" i="0" u="none" strike="noStrike" kern="1200" cap="none" spc="0" normalizeH="0" baseline="0" noProof="0" dirty="0" smtClean="0">
                <a:ln>
                  <a:noFill/>
                </a:ln>
                <a:solidFill>
                  <a:schemeClr val="tx1"/>
                </a:solidFill>
                <a:effectLst/>
                <a:uLnTx/>
                <a:uFillTx/>
              </a:rPr>
              <a:t> </a:t>
            </a:r>
          </a:p>
          <a:p>
            <a:pPr marL="800100" lvl="1" indent="-342900" fontAlgn="auto">
              <a:spcAft>
                <a:spcPts val="0"/>
              </a:spcAft>
              <a:buFont typeface="Arial" pitchFamily="34" charset="0"/>
              <a:buChar char="•"/>
              <a:defRPr/>
            </a:pPr>
            <a:r>
              <a:rPr kumimoji="0" lang="en-US" sz="2400" i="0" u="none" strike="noStrike" kern="1200" cap="none" spc="0" normalizeH="0" baseline="0" noProof="0" dirty="0" smtClean="0">
                <a:ln>
                  <a:noFill/>
                </a:ln>
                <a:solidFill>
                  <a:schemeClr val="tx1"/>
                </a:solidFill>
                <a:effectLst/>
                <a:uLnTx/>
                <a:uFillTx/>
              </a:rPr>
              <a:t>medium</a:t>
            </a:r>
            <a:r>
              <a:rPr kumimoji="0" lang="en-US" sz="2400" i="0" u="none" strike="noStrike" kern="1200" cap="none" spc="0" normalizeH="0" noProof="0" dirty="0" smtClean="0">
                <a:ln>
                  <a:noFill/>
                </a:ln>
                <a:solidFill>
                  <a:schemeClr val="tx1"/>
                </a:solidFill>
                <a:effectLst/>
                <a:uLnTx/>
                <a:uFillTx/>
              </a:rPr>
              <a:t> term vision for Business Operations</a:t>
            </a:r>
          </a:p>
          <a:p>
            <a:pPr marL="800100" lvl="1" indent="-342900" fontAlgn="auto">
              <a:spcAft>
                <a:spcPts val="0"/>
              </a:spcAft>
              <a:buFont typeface="Arial" pitchFamily="34" charset="0"/>
              <a:buChar char="•"/>
              <a:defRPr/>
            </a:pPr>
            <a:r>
              <a:rPr kumimoji="0" lang="en-US" sz="2400" i="0" u="none" strike="noStrike" kern="1200" cap="none" spc="0" normalizeH="0" noProof="0" dirty="0" smtClean="0">
                <a:ln>
                  <a:noFill/>
                </a:ln>
                <a:solidFill>
                  <a:schemeClr val="tx1"/>
                </a:solidFill>
                <a:effectLst/>
                <a:uLnTx/>
                <a:uFillTx/>
              </a:rPr>
              <a:t>guidance to OMT with regards to the operationalization of that vision in the BoS</a:t>
            </a:r>
            <a:r>
              <a:rPr kumimoji="0" lang="en-US" sz="2400" i="0" u="none" strike="noStrike" kern="1200" cap="none" spc="0" normalizeH="0" baseline="0" noProof="0" dirty="0" smtClean="0">
                <a:ln>
                  <a:noFill/>
                </a:ln>
                <a:solidFill>
                  <a:schemeClr val="tx1"/>
                </a:solidFill>
                <a:effectLst/>
                <a:uLnTx/>
                <a:uFillTx/>
              </a:rPr>
              <a:t>.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sz="2400" b="1" dirty="0" smtClean="0"/>
              <a:t>Escalation:</a:t>
            </a:r>
            <a:r>
              <a:rPr lang="en-US" sz="2400" dirty="0" smtClean="0"/>
              <a:t> </a:t>
            </a:r>
            <a:r>
              <a:rPr kumimoji="0" lang="en-US" sz="2400" i="0" u="none" strike="noStrike" kern="1200" cap="none" spc="0" normalizeH="0" baseline="0" noProof="0" dirty="0" smtClean="0">
                <a:ln>
                  <a:noFill/>
                </a:ln>
                <a:solidFill>
                  <a:schemeClr val="tx1"/>
                </a:solidFill>
                <a:effectLst/>
                <a:uLnTx/>
                <a:uFillTx/>
              </a:rPr>
              <a:t>In case of disagreement</a:t>
            </a:r>
            <a:r>
              <a:rPr kumimoji="0" lang="en-US" sz="2400" i="0" u="none" strike="noStrike" kern="1200" cap="none" spc="0" normalizeH="0" noProof="0" dirty="0" smtClean="0">
                <a:ln>
                  <a:noFill/>
                </a:ln>
                <a:solidFill>
                  <a:schemeClr val="tx1"/>
                </a:solidFill>
                <a:effectLst/>
                <a:uLnTx/>
                <a:uFillTx/>
              </a:rPr>
              <a:t> within the OMT, the UNCT serves the final platform for escalation.</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sz="2400" b="1" dirty="0" smtClean="0"/>
              <a:t>Enabling environment</a:t>
            </a:r>
            <a:r>
              <a:rPr lang="en-US" sz="2400" dirty="0" smtClean="0"/>
              <a:t>: Creating an enabling environment for OMT to deliver</a:t>
            </a:r>
            <a:endParaRPr kumimoji="0" lang="en-US" sz="2400" i="0" u="none" strike="noStrike" kern="1200" cap="none" spc="0" normalizeH="0" noProof="0" dirty="0" smtClean="0">
              <a:ln>
                <a:noFill/>
              </a:ln>
              <a:solidFill>
                <a:schemeClr val="tx1"/>
              </a:solidFill>
              <a:effectLst/>
              <a:uLnTx/>
              <a:uFillTx/>
            </a:endParaRPr>
          </a:p>
          <a:p>
            <a:endParaRPr lang="en-US" dirty="0" smtClean="0"/>
          </a:p>
          <a:p>
            <a:r>
              <a:rPr lang="en-US" b="1" dirty="0" smtClean="0"/>
              <a:t>OMT</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1200" i="0" u="none" strike="noStrike" kern="1200" cap="none" spc="0" normalizeH="0" baseline="0" noProof="0" dirty="0" smtClean="0">
                <a:ln>
                  <a:noFill/>
                </a:ln>
                <a:solidFill>
                  <a:schemeClr val="tx1"/>
                </a:solidFill>
                <a:effectLst/>
                <a:uLnTx/>
                <a:uFillTx/>
              </a:rPr>
              <a:t>Maintain knowledge of programme needs and their linkages with the CS arrangements.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1200" i="0" u="none" strike="noStrike" kern="1200" cap="none" spc="0" normalizeH="0" baseline="0" noProof="0" dirty="0" smtClean="0">
                <a:ln>
                  <a:noFill/>
                </a:ln>
                <a:solidFill>
                  <a:schemeClr val="tx1"/>
                </a:solidFill>
                <a:effectLst/>
                <a:uLnTx/>
                <a:uFillTx/>
              </a:rPr>
              <a:t>Assess CS needs and requirements.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1200" i="0" u="none" strike="noStrike" kern="1200" cap="none" spc="0" normalizeH="0" baseline="0" noProof="0" dirty="0" smtClean="0">
                <a:ln>
                  <a:noFill/>
                </a:ln>
                <a:solidFill>
                  <a:schemeClr val="tx1"/>
                </a:solidFill>
                <a:effectLst/>
                <a:uLnTx/>
                <a:uFillTx/>
              </a:rPr>
              <a:t>Develop CS proposals for </a:t>
            </a:r>
            <a:r>
              <a:rPr kumimoji="0" lang="en-US" sz="1200" i="0" u="none" strike="noStrike" kern="1200" cap="none" spc="0" normalizeH="0" baseline="0" noProof="0" dirty="0" smtClean="0">
                <a:ln>
                  <a:noFill/>
                </a:ln>
                <a:solidFill>
                  <a:srgbClr val="000000"/>
                </a:solidFill>
                <a:effectLst/>
                <a:uLnTx/>
                <a:uFillTx/>
              </a:rPr>
              <a:t>UNCT </a:t>
            </a:r>
            <a:r>
              <a:rPr kumimoji="0" lang="en-US" sz="1200" i="0" u="none" strike="noStrike" kern="1200" cap="none" spc="0" normalizeH="0" baseline="0" noProof="0" dirty="0" smtClean="0">
                <a:ln>
                  <a:noFill/>
                </a:ln>
                <a:solidFill>
                  <a:schemeClr val="tx1"/>
                </a:solidFill>
                <a:effectLst/>
                <a:uLnTx/>
                <a:uFillTx/>
              </a:rPr>
              <a:t>review and approval – review technical and operational feasibility and cost benefit analyses. </a:t>
            </a:r>
          </a:p>
          <a:p>
            <a:pPr marL="342900" lvl="0" indent="-342900">
              <a:spcBef>
                <a:spcPct val="20000"/>
              </a:spcBef>
              <a:buFont typeface="Arial" pitchFamily="34" charset="0"/>
              <a:buChar char="•"/>
              <a:defRPr/>
            </a:pPr>
            <a:r>
              <a:rPr lang="en-US" sz="1200" dirty="0" smtClean="0">
                <a:solidFill>
                  <a:srgbClr val="000000"/>
                </a:solidFill>
              </a:rPr>
              <a:t>Develop annual work plan, including performance measurements and budget. </a:t>
            </a:r>
          </a:p>
          <a:p>
            <a:pPr marL="342900" lvl="0" indent="-342900">
              <a:spcBef>
                <a:spcPct val="20000"/>
              </a:spcBef>
              <a:buFont typeface="Arial" pitchFamily="34" charset="0"/>
              <a:buChar char="•"/>
              <a:defRPr/>
            </a:pPr>
            <a:r>
              <a:rPr lang="en-US" sz="1200" dirty="0" smtClean="0">
                <a:solidFill>
                  <a:srgbClr val="000000"/>
                </a:solidFill>
              </a:rPr>
              <a:t>Monitor and report on the status and results of the common service itself in accordance to the work plan to UNCT.</a:t>
            </a:r>
          </a:p>
          <a:p>
            <a:pPr marL="342900" lvl="0" indent="-342900">
              <a:spcBef>
                <a:spcPct val="20000"/>
              </a:spcBef>
              <a:buFont typeface="Arial" pitchFamily="34" charset="0"/>
              <a:buChar char="•"/>
              <a:defRPr/>
            </a:pPr>
            <a:r>
              <a:rPr lang="en-US" sz="1200" dirty="0" smtClean="0">
                <a:solidFill>
                  <a:srgbClr val="000000"/>
                </a:solidFill>
              </a:rPr>
              <a:t>Support the Technical</a:t>
            </a:r>
            <a:r>
              <a:rPr lang="en-US" sz="1200" baseline="0" dirty="0" smtClean="0">
                <a:solidFill>
                  <a:srgbClr val="000000"/>
                </a:solidFill>
              </a:rPr>
              <a:t> Working Groups</a:t>
            </a:r>
            <a:r>
              <a:rPr lang="en-US" sz="1200" dirty="0" smtClean="0">
                <a:solidFill>
                  <a:srgbClr val="000000"/>
                </a:solidFill>
              </a:rPr>
              <a:t> – their needs and requirements</a:t>
            </a:r>
            <a:endParaRPr kumimoji="0" lang="en-US" sz="1200" i="0" u="none" strike="noStrike" kern="1200" cap="none" spc="0" normalizeH="0" baseline="0" noProof="0" dirty="0" smtClean="0">
              <a:ln>
                <a:noFill/>
              </a:ln>
              <a:solidFill>
                <a:schemeClr val="tx1"/>
              </a:solidFill>
              <a:effectLst/>
              <a:uLnTx/>
              <a:uFillTx/>
            </a:endParaRPr>
          </a:p>
          <a:p>
            <a:endParaRPr lang="en-US" dirty="0" smtClean="0"/>
          </a:p>
          <a:p>
            <a:pPr marL="342900" indent="-342900">
              <a:spcBef>
                <a:spcPct val="20000"/>
              </a:spcBef>
            </a:pPr>
            <a:r>
              <a:rPr lang="en-US" sz="1200" b="1" dirty="0" smtClean="0"/>
              <a:t>Technical </a:t>
            </a:r>
            <a:r>
              <a:rPr lang="en-US" sz="1200" b="1" smtClean="0"/>
              <a:t>Working Groups</a:t>
            </a:r>
            <a:endParaRPr lang="en-US" sz="1200" b="1" dirty="0" smtClean="0"/>
          </a:p>
          <a:p>
            <a:pPr marL="342900" indent="-342900">
              <a:spcBef>
                <a:spcPct val="20000"/>
              </a:spcBef>
            </a:pPr>
            <a:endParaRPr lang="en-US" sz="1000" dirty="0" smtClean="0"/>
          </a:p>
          <a:p>
            <a:pPr marL="342900" indent="-342900">
              <a:spcBef>
                <a:spcPct val="20000"/>
              </a:spcBef>
              <a:buFont typeface="Arial" pitchFamily="34" charset="0"/>
              <a:buChar char="•"/>
            </a:pPr>
            <a:r>
              <a:rPr lang="en-US" sz="1200" dirty="0" smtClean="0"/>
              <a:t>Identify opportunities for collaboration and innovation to improve efficiency and effectiveness of the CS under their area of expertise.</a:t>
            </a:r>
          </a:p>
          <a:p>
            <a:pPr marL="342900" indent="-342900">
              <a:spcBef>
                <a:spcPct val="20000"/>
              </a:spcBef>
            </a:pPr>
            <a:endParaRPr lang="en-US" sz="1200" dirty="0" smtClean="0"/>
          </a:p>
          <a:p>
            <a:pPr marL="342900" indent="-342900">
              <a:spcBef>
                <a:spcPct val="20000"/>
              </a:spcBef>
              <a:buFont typeface="Arial" pitchFamily="34" charset="0"/>
              <a:buChar char="•"/>
            </a:pPr>
            <a:r>
              <a:rPr lang="en-US" sz="1200" dirty="0" smtClean="0"/>
              <a:t>Prepare proposals, including cost benefit analyses, work plans, performance measurements, and budgets; review technical and operational feasibility.</a:t>
            </a:r>
          </a:p>
          <a:p>
            <a:pPr marL="342900" indent="-342900">
              <a:spcBef>
                <a:spcPct val="20000"/>
              </a:spcBef>
            </a:pPr>
            <a:endParaRPr lang="en-US" sz="1200" dirty="0" smtClean="0"/>
          </a:p>
          <a:p>
            <a:pPr marL="342900" indent="-342900">
              <a:spcBef>
                <a:spcPct val="20000"/>
              </a:spcBef>
              <a:buFont typeface="Arial" pitchFamily="34" charset="0"/>
              <a:buChar char="•"/>
            </a:pPr>
            <a:r>
              <a:rPr lang="en-US" sz="1200" dirty="0" smtClean="0"/>
              <a:t>Implement, monitor and report on the agreed work plan</a:t>
            </a:r>
          </a:p>
          <a:p>
            <a:endParaRPr lang="en-US" dirty="0"/>
          </a:p>
        </p:txBody>
      </p:sp>
      <p:sp>
        <p:nvSpPr>
          <p:cNvPr id="4" name="Slide Number Placeholder 3"/>
          <p:cNvSpPr>
            <a:spLocks noGrp="1"/>
          </p:cNvSpPr>
          <p:nvPr>
            <p:ph type="sldNum" sz="quarter" idx="10"/>
          </p:nvPr>
        </p:nvSpPr>
        <p:spPr/>
        <p:txBody>
          <a:bodyPr/>
          <a:lstStyle/>
          <a:p>
            <a:fld id="{5FB7B063-A2E4-E541-AF1D-53E3E153D6FD}" type="slidenum">
              <a:rPr lang="en-GB" smtClean="0"/>
              <a:pPr/>
              <a:t>8</a:t>
            </a:fld>
            <a:endParaRPr lang="en-GB"/>
          </a:p>
        </p:txBody>
      </p:sp>
    </p:spTree>
    <p:extLst>
      <p:ext uri="{BB962C8B-B14F-4D97-AF65-F5344CB8AC3E}">
        <p14:creationId xmlns:p14="http://schemas.microsoft.com/office/powerpoint/2010/main" val="9820014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ZA" sz="1200" b="1" u="none" strike="noStrike" kern="1200" dirty="0" smtClean="0">
                <a:solidFill>
                  <a:schemeClr val="tx1"/>
                </a:solidFill>
                <a:effectLst/>
                <a:latin typeface="+mn-lt"/>
                <a:ea typeface="+mn-ea"/>
                <a:cs typeface="+mn-cs"/>
              </a:rPr>
              <a:t>Single regulatory framework:</a:t>
            </a:r>
            <a:r>
              <a:rPr lang="en-ZA" sz="1200" u="none" strike="noStrike" kern="1200" dirty="0" smtClean="0">
                <a:solidFill>
                  <a:schemeClr val="tx1"/>
                </a:solidFill>
                <a:effectLst/>
                <a:latin typeface="+mn-lt"/>
                <a:ea typeface="+mn-ea"/>
                <a:cs typeface="+mn-cs"/>
              </a:rPr>
              <a:t> The use of a harmonized rule set for clients instead of multiple rule sets means that process and transaction cost of doing business with the UN is reduced as it is easier and faster to get the operational support required. What is being done is more transparent as a result of this simplification into one single rule set.</a:t>
            </a:r>
            <a:endParaRPr lang="en-US" u="none" strike="noStrike" dirty="0" smtClean="0">
              <a:effectLst/>
            </a:endParaRPr>
          </a:p>
          <a:p>
            <a:r>
              <a:rPr lang="en-ZA" sz="1200" kern="1200" dirty="0" smtClean="0">
                <a:solidFill>
                  <a:schemeClr val="tx1"/>
                </a:solidFill>
                <a:effectLst/>
                <a:latin typeface="+mn-lt"/>
                <a:ea typeface="+mn-ea"/>
                <a:cs typeface="+mn-cs"/>
              </a:rPr>
              <a:t> </a:t>
            </a:r>
            <a:endParaRPr lang="en-US" dirty="0" smtClean="0">
              <a:effectLst/>
            </a:endParaRPr>
          </a:p>
          <a:p>
            <a:r>
              <a:rPr lang="en-ZA" sz="1200" kern="1200" dirty="0" smtClean="0">
                <a:solidFill>
                  <a:schemeClr val="tx1"/>
                </a:solidFill>
                <a:effectLst/>
                <a:latin typeface="+mn-lt"/>
                <a:ea typeface="+mn-ea"/>
                <a:cs typeface="+mn-cs"/>
              </a:rPr>
              <a:t> </a:t>
            </a:r>
            <a:endParaRPr lang="en-US" dirty="0" smtClean="0">
              <a:effectLst/>
            </a:endParaRPr>
          </a:p>
          <a:p>
            <a:pPr lvl="0"/>
            <a:r>
              <a:rPr lang="en-ZA" sz="1200" b="1" u="none" strike="noStrike" kern="1200" dirty="0" smtClean="0">
                <a:solidFill>
                  <a:schemeClr val="tx1"/>
                </a:solidFill>
                <a:effectLst/>
                <a:latin typeface="+mn-lt"/>
                <a:ea typeface="+mn-ea"/>
                <a:cs typeface="+mn-cs"/>
              </a:rPr>
              <a:t>Dedicated Capacity:</a:t>
            </a:r>
            <a:r>
              <a:rPr lang="en-ZA" sz="1200" u="none" strike="noStrike" kern="1200" dirty="0" smtClean="0">
                <a:solidFill>
                  <a:schemeClr val="tx1"/>
                </a:solidFill>
                <a:effectLst/>
                <a:latin typeface="+mn-lt"/>
                <a:ea typeface="+mn-ea"/>
                <a:cs typeface="+mn-cs"/>
              </a:rPr>
              <a:t> The JOF manages processes that are transactional in nature, freeing agency operations staff up to focus on the more strategic components of relevance to the agencies’ mandate;</a:t>
            </a:r>
            <a:endParaRPr lang="en-US" u="none" strike="noStrike" dirty="0" smtClean="0">
              <a:effectLst/>
            </a:endParaRPr>
          </a:p>
          <a:p>
            <a:r>
              <a:rPr lang="en-ZA" sz="1200" kern="1200" dirty="0" smtClean="0">
                <a:solidFill>
                  <a:schemeClr val="tx1"/>
                </a:solidFill>
                <a:effectLst/>
                <a:latin typeface="+mn-lt"/>
                <a:ea typeface="+mn-ea"/>
                <a:cs typeface="+mn-cs"/>
              </a:rPr>
              <a:t> </a:t>
            </a:r>
            <a:endParaRPr lang="en-US" dirty="0" smtClean="0">
              <a:effectLst/>
            </a:endParaRPr>
          </a:p>
          <a:p>
            <a:pPr lvl="0"/>
            <a:r>
              <a:rPr lang="en-ZA" sz="1200" b="1" u="none" strike="noStrike" kern="1200" dirty="0" smtClean="0">
                <a:solidFill>
                  <a:schemeClr val="tx1"/>
                </a:solidFill>
                <a:effectLst/>
                <a:latin typeface="+mn-lt"/>
                <a:ea typeface="+mn-ea"/>
                <a:cs typeface="+mn-cs"/>
              </a:rPr>
              <a:t>Reduced cost:</a:t>
            </a:r>
            <a:r>
              <a:rPr lang="en-ZA" sz="1200" u="none" strike="noStrike" kern="1200" dirty="0" smtClean="0">
                <a:solidFill>
                  <a:schemeClr val="tx1"/>
                </a:solidFill>
                <a:effectLst/>
                <a:latin typeface="+mn-lt"/>
                <a:ea typeface="+mn-ea"/>
                <a:cs typeface="+mn-cs"/>
              </a:rPr>
              <a:t> Executing functions such as Procurement under a single service window for all participating agencies significantly reduces procurement or travel cost realized by leveraging joint United Nations volumes.  </a:t>
            </a:r>
            <a:endParaRPr lang="en-US" u="none" strike="noStrike" dirty="0" smtClean="0">
              <a:effectLst/>
            </a:endParaRPr>
          </a:p>
          <a:p>
            <a:r>
              <a:rPr lang="en-ZA" sz="1200" kern="1200" dirty="0" smtClean="0">
                <a:solidFill>
                  <a:schemeClr val="tx1"/>
                </a:solidFill>
                <a:effectLst/>
                <a:latin typeface="+mn-lt"/>
                <a:ea typeface="+mn-ea"/>
                <a:cs typeface="+mn-cs"/>
              </a:rPr>
              <a:t> </a:t>
            </a:r>
            <a:endParaRPr lang="en-US" dirty="0" smtClean="0">
              <a:effectLst/>
            </a:endParaRPr>
          </a:p>
          <a:p>
            <a:pPr lvl="0"/>
            <a:r>
              <a:rPr lang="en-ZA" sz="1200" b="1" u="none" strike="noStrike" kern="1200" dirty="0" smtClean="0">
                <a:solidFill>
                  <a:schemeClr val="tx1"/>
                </a:solidFill>
                <a:effectLst/>
                <a:latin typeface="+mn-lt"/>
                <a:ea typeface="+mn-ea"/>
                <a:cs typeface="+mn-cs"/>
              </a:rPr>
              <a:t>Less process duplication: </a:t>
            </a:r>
            <a:r>
              <a:rPr lang="en-ZA" sz="1200" u="none" strike="noStrike" kern="1200" dirty="0" smtClean="0">
                <a:solidFill>
                  <a:schemeClr val="tx1"/>
                </a:solidFill>
                <a:effectLst/>
                <a:latin typeface="+mn-lt"/>
                <a:ea typeface="+mn-ea"/>
                <a:cs typeface="+mn-cs"/>
              </a:rPr>
              <a:t>Several agencies have functions that can be managed better and more cost-effectively by a single entity. One example is contract management. To date, not only has each agency managed its own individual contracts, but often they have been with the same suppliers. By combining this function under the JOF, dedicated attention is given to ensuring quality of service, more efficient contract management, better tracking of suppliers background and track records with the United Nations, while at the same time avoiding duplication of work. </a:t>
            </a:r>
            <a:endParaRPr lang="en-US" u="none" strike="noStrike" dirty="0" smtClean="0">
              <a:effectLst/>
            </a:endParaRPr>
          </a:p>
          <a:p>
            <a:r>
              <a:rPr lang="en-ZA" sz="1200" kern="1200" dirty="0" smtClean="0">
                <a:solidFill>
                  <a:schemeClr val="tx1"/>
                </a:solidFill>
                <a:effectLst/>
                <a:latin typeface="+mn-lt"/>
                <a:ea typeface="+mn-ea"/>
                <a:cs typeface="+mn-cs"/>
              </a:rPr>
              <a:t> </a:t>
            </a:r>
            <a:endParaRPr lang="en-US" dirty="0" smtClean="0">
              <a:effectLst/>
            </a:endParaRPr>
          </a:p>
          <a:p>
            <a:pPr lvl="0"/>
            <a:r>
              <a:rPr lang="en-ZA" sz="1200" b="1" u="none" strike="noStrike" kern="1200" dirty="0" smtClean="0">
                <a:solidFill>
                  <a:schemeClr val="tx1"/>
                </a:solidFill>
                <a:effectLst/>
                <a:latin typeface="+mn-lt"/>
                <a:ea typeface="+mn-ea"/>
                <a:cs typeface="+mn-cs"/>
              </a:rPr>
              <a:t>Independent service: </a:t>
            </a:r>
            <a:r>
              <a:rPr lang="en-ZA" sz="1200" u="none" strike="noStrike" kern="1200" dirty="0" smtClean="0">
                <a:solidFill>
                  <a:schemeClr val="tx1"/>
                </a:solidFill>
                <a:effectLst/>
                <a:latin typeface="+mn-lt"/>
                <a:ea typeface="+mn-ea"/>
                <a:cs typeface="+mn-cs"/>
              </a:rPr>
              <a:t>An independent governance structure, reporting to the JOSC rather than to a single agency head, promotes transparent, unbiased service delivery.</a:t>
            </a:r>
            <a:endParaRPr lang="en-US" u="none" strike="noStrike" dirty="0" smtClean="0">
              <a:effectLst/>
            </a:endParaRPr>
          </a:p>
          <a:p>
            <a:r>
              <a:rPr lang="en-ZA" sz="1200" kern="1200" dirty="0" smtClean="0">
                <a:solidFill>
                  <a:schemeClr val="tx1"/>
                </a:solidFill>
                <a:effectLst/>
                <a:latin typeface="+mn-lt"/>
                <a:ea typeface="+mn-ea"/>
                <a:cs typeface="+mn-cs"/>
              </a:rPr>
              <a:t> </a:t>
            </a:r>
            <a:endParaRPr lang="en-US" dirty="0" smtClean="0">
              <a:effectLst/>
            </a:endParaRPr>
          </a:p>
          <a:p>
            <a:pPr lvl="0"/>
            <a:r>
              <a:rPr lang="en-ZA" sz="1200" b="1" u="none" strike="noStrike" kern="1200" dirty="0" smtClean="0">
                <a:solidFill>
                  <a:schemeClr val="tx1"/>
                </a:solidFill>
                <a:effectLst/>
                <a:latin typeface="+mn-lt"/>
                <a:ea typeface="+mn-ea"/>
                <a:cs typeface="+mn-cs"/>
              </a:rPr>
              <a:t>Specialization:</a:t>
            </a:r>
            <a:r>
              <a:rPr lang="en-ZA" sz="1200" u="none" strike="noStrike" kern="1200" dirty="0" smtClean="0">
                <a:solidFill>
                  <a:schemeClr val="tx1"/>
                </a:solidFill>
                <a:effectLst/>
                <a:latin typeface="+mn-lt"/>
                <a:ea typeface="+mn-ea"/>
                <a:cs typeface="+mn-cs"/>
              </a:rPr>
              <a:t> Staff dedicated only to common operations will bring important learning effects, resulting in enhanced productivity and quality. </a:t>
            </a:r>
            <a:endParaRPr lang="en-US" u="none" strike="noStrike" dirty="0" smtClean="0">
              <a:effectLst/>
            </a:endParaRPr>
          </a:p>
          <a:p>
            <a:endParaRPr lang="en-US" dirty="0" smtClean="0"/>
          </a:p>
          <a:p>
            <a:endParaRPr lang="en-US" dirty="0"/>
          </a:p>
        </p:txBody>
      </p:sp>
      <p:sp>
        <p:nvSpPr>
          <p:cNvPr id="4" name="Slide Number Placeholder 3"/>
          <p:cNvSpPr>
            <a:spLocks noGrp="1"/>
          </p:cNvSpPr>
          <p:nvPr>
            <p:ph type="sldNum" sz="quarter" idx="10"/>
          </p:nvPr>
        </p:nvSpPr>
        <p:spPr/>
        <p:txBody>
          <a:bodyPr/>
          <a:lstStyle/>
          <a:p>
            <a:fld id="{AEC9D40B-408A-4E93-8546-6D43A13AAE1A}" type="slidenum">
              <a:rPr lang="en-US" smtClean="0"/>
              <a:t>15</a:t>
            </a:fld>
            <a:endParaRPr lang="en-US"/>
          </a:p>
        </p:txBody>
      </p:sp>
    </p:spTree>
    <p:extLst>
      <p:ext uri="{BB962C8B-B14F-4D97-AF65-F5344CB8AC3E}">
        <p14:creationId xmlns:p14="http://schemas.microsoft.com/office/powerpoint/2010/main" val="29869055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sz="1200" kern="1200" dirty="0" smtClean="0">
                <a:solidFill>
                  <a:schemeClr val="tx1"/>
                </a:solidFill>
                <a:effectLst/>
                <a:latin typeface="+mn-lt"/>
                <a:ea typeface="+mn-ea"/>
                <a:cs typeface="+mn-cs"/>
              </a:rPr>
              <a:t>The JOF will use a set of regulations, rules, policies, and procedures to manage and deliver services to its clients (both UN agencies and projects). </a:t>
            </a:r>
            <a:endParaRPr lang="en-US" sz="1200" kern="1200" dirty="0" smtClean="0">
              <a:solidFill>
                <a:schemeClr val="tx1"/>
              </a:solidFill>
              <a:effectLst/>
              <a:latin typeface="+mn-lt"/>
              <a:ea typeface="+mn-ea"/>
              <a:cs typeface="+mn-cs"/>
            </a:endParaRPr>
          </a:p>
          <a:p>
            <a:pPr lvl="0"/>
            <a:r>
              <a:rPr lang="en-ZA" sz="1200" u="none" strike="noStrike" kern="1200" dirty="0" smtClean="0">
                <a:solidFill>
                  <a:schemeClr val="tx1"/>
                </a:solidFill>
                <a:effectLst/>
                <a:latin typeface="+mn-lt"/>
                <a:ea typeface="+mn-ea"/>
                <a:cs typeface="+mn-cs"/>
              </a:rPr>
              <a:t>This regulatory framework consists first and foremost of harmonized solutions approved by inter-agency mechanisms and / or senior management.  The JOF employs the latest innovations in the areas of HR, procurement, ICT and Travel, simplifying management structures and lowering transaction costs for clients.</a:t>
            </a:r>
            <a:endParaRPr lang="en-US" u="none" strike="noStrike" dirty="0" smtClean="0">
              <a:effectLst/>
            </a:endParaRPr>
          </a:p>
          <a:p>
            <a:pPr lvl="0"/>
            <a:r>
              <a:rPr lang="en-ZA" sz="1200" u="none" strike="noStrike" kern="1200" dirty="0" smtClean="0">
                <a:solidFill>
                  <a:schemeClr val="tx1"/>
                </a:solidFill>
                <a:effectLst/>
                <a:latin typeface="+mn-lt"/>
                <a:ea typeface="+mn-ea"/>
                <a:cs typeface="+mn-cs"/>
              </a:rPr>
              <a:t>The harmonized regulatory framework is supplemented by locally developed interagency procedures and processes which adhere to the general principles set by the relevant agencies’ rules and regulations. </a:t>
            </a:r>
            <a:endParaRPr lang="en-US" u="none" strike="noStrike" dirty="0" smtClean="0">
              <a:effectLst/>
            </a:endParaRPr>
          </a:p>
          <a:p>
            <a:pPr lvl="0"/>
            <a:r>
              <a:rPr lang="en-ZA" sz="1200" u="none" strike="noStrike" kern="1200" dirty="0" smtClean="0">
                <a:solidFill>
                  <a:schemeClr val="tx1"/>
                </a:solidFill>
                <a:effectLst/>
                <a:latin typeface="+mn-lt"/>
                <a:ea typeface="+mn-ea"/>
                <a:cs typeface="+mn-cs"/>
              </a:rPr>
              <a:t>Where harmonized solutions remain to be developed, the JOF uses the existing regulations, rules, policies and procedures of the administering agency. However, the JOF will have no direct reporting relation to the administering agency representative and instead will report to an interagency governing platform consisting of representatives of the partnering agencies to ensure its neutral position within the UN System in Brazil. The administering agency needs to have the space, processes, systems and capacity to be able to host the JOF. The JOF will have a service agreement (SLA) with the administering agency, with Service Level Agreements specifying cost recovery principles for internal JOF services.</a:t>
            </a:r>
            <a:endParaRPr lang="en-US" sz="1200" u="none" strike="noStrike" kern="1200" dirty="0" smtClean="0">
              <a:solidFill>
                <a:schemeClr val="tx1"/>
              </a:solidFill>
              <a:effectLst/>
              <a:latin typeface="+mn-lt"/>
              <a:ea typeface="+mn-ea"/>
              <a:cs typeface="+mn-cs"/>
            </a:endParaRPr>
          </a:p>
          <a:p>
            <a:r>
              <a:rPr lang="en-ZA" sz="1200" kern="120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For ease of reference, regulations, rules, policies and procedures are referred to as “regulatory framework".</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Agency senior management needs to approve the local procedures and processes</a:t>
            </a:r>
            <a:endParaRPr lang="en-US" sz="1200" kern="1200" dirty="0" smtClean="0">
              <a:solidFill>
                <a:schemeClr val="tx1"/>
              </a:solidFill>
              <a:effectLst/>
              <a:latin typeface="+mn-lt"/>
              <a:ea typeface="+mn-ea"/>
              <a:cs typeface="+mn-cs"/>
            </a:endParaRPr>
          </a:p>
          <a:p>
            <a:endParaRPr lang="en-US" dirty="0" smtClean="0"/>
          </a:p>
          <a:p>
            <a:r>
              <a:rPr lang="en-ZA" sz="1200" kern="1200" dirty="0" smtClean="0">
                <a:solidFill>
                  <a:schemeClr val="tx1"/>
                </a:solidFill>
                <a:effectLst/>
                <a:latin typeface="+mn-lt"/>
                <a:ea typeface="+mn-ea"/>
                <a:cs typeface="+mn-cs"/>
              </a:rPr>
              <a:t>In Brazil, the UNCT decided the agency administering the JOF is UNDP. </a:t>
            </a:r>
            <a:endParaRPr lang="en-US" sz="1200" kern="1200" dirty="0" smtClean="0">
              <a:solidFill>
                <a:schemeClr val="tx1"/>
              </a:solidFill>
              <a:effectLst/>
              <a:latin typeface="+mn-lt"/>
              <a:ea typeface="+mn-ea"/>
              <a:cs typeface="+mn-cs"/>
            </a:endParaRPr>
          </a:p>
          <a:p>
            <a:r>
              <a:rPr lang="en-ZA"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ZA" sz="1200" kern="1200" dirty="0" smtClean="0">
                <a:solidFill>
                  <a:schemeClr val="tx1"/>
                </a:solidFill>
                <a:effectLst/>
                <a:latin typeface="+mn-lt"/>
                <a:ea typeface="+mn-ea"/>
                <a:cs typeface="+mn-cs"/>
              </a:rPr>
              <a:t>This means UNDP provides the space needed for the JOF as well as regulatory and administrative frameworks to function, e.g. a set of regulations, rules, and procedures, ERP and ICT systems, and legal arrangements that govern the JOF itself, as a unit. Some important distinctions need to be made in the context of the administering agency:</a:t>
            </a:r>
            <a:endParaRPr lang="en-US" sz="1200" kern="1200" dirty="0" smtClean="0">
              <a:solidFill>
                <a:schemeClr val="tx1"/>
              </a:solidFill>
              <a:effectLst/>
              <a:latin typeface="+mn-lt"/>
              <a:ea typeface="+mn-ea"/>
              <a:cs typeface="+mn-cs"/>
            </a:endParaRPr>
          </a:p>
          <a:p>
            <a:r>
              <a:rPr lang="en-ZA"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lvl="0"/>
            <a:r>
              <a:rPr lang="en-ZA" sz="1200" u="none" strike="noStrike" kern="1200" dirty="0" smtClean="0">
                <a:solidFill>
                  <a:schemeClr val="tx1"/>
                </a:solidFill>
                <a:effectLst/>
                <a:latin typeface="+mn-lt"/>
                <a:ea typeface="+mn-ea"/>
                <a:cs typeface="+mn-cs"/>
              </a:rPr>
              <a:t>The administering agency has no control over the strategy, activities or any aspects of the JOF beyond providing administrative hosting services. The JOF reports only to the RC and the Joint Operations Steering Committee (ref section 3.1 Governance of the JOF);</a:t>
            </a:r>
            <a:endParaRPr lang="en-US" sz="1200" u="none" strike="noStrike" kern="1200" dirty="0" smtClean="0">
              <a:solidFill>
                <a:schemeClr val="tx1"/>
              </a:solidFill>
              <a:effectLst/>
              <a:latin typeface="+mn-lt"/>
              <a:ea typeface="+mn-ea"/>
              <a:cs typeface="+mn-cs"/>
            </a:endParaRPr>
          </a:p>
          <a:p>
            <a:pPr lvl="0"/>
            <a:r>
              <a:rPr lang="en-ZA" sz="1200" u="none" strike="noStrike" kern="1200" dirty="0" smtClean="0">
                <a:solidFill>
                  <a:schemeClr val="tx1"/>
                </a:solidFill>
                <a:effectLst/>
                <a:latin typeface="+mn-lt"/>
                <a:ea typeface="+mn-ea"/>
                <a:cs typeface="+mn-cs"/>
              </a:rPr>
              <a:t>The administering agency has not involved with service management or service delivery (whether the services are provided by the JOF, a lead agency or an external party).</a:t>
            </a:r>
            <a:endParaRPr lang="en-US" sz="1200" u="none" strike="noStrike" kern="1200" dirty="0" smtClean="0">
              <a:solidFill>
                <a:schemeClr val="tx1"/>
              </a:solidFill>
              <a:effectLst/>
              <a:latin typeface="+mn-lt"/>
              <a:ea typeface="+mn-ea"/>
              <a:cs typeface="+mn-cs"/>
            </a:endParaRPr>
          </a:p>
          <a:p>
            <a:pPr lvl="0"/>
            <a:r>
              <a:rPr lang="en-ZA" sz="1200" u="none" strike="noStrike" kern="1200" dirty="0" smtClean="0">
                <a:solidFill>
                  <a:schemeClr val="tx1"/>
                </a:solidFill>
                <a:effectLst/>
                <a:latin typeface="+mn-lt"/>
                <a:ea typeface="+mn-ea"/>
                <a:cs typeface="+mn-cs"/>
              </a:rPr>
              <a:t>The administering agency will facilitate JOF operations in terms of systems, space and other physical needs. The administering agency invoices the JOF for their hosting service.</a:t>
            </a:r>
            <a:endParaRPr lang="en-US" sz="1200" u="none" strike="noStrike" kern="1200" dirty="0" smtClean="0">
              <a:solidFill>
                <a:schemeClr val="tx1"/>
              </a:solidFill>
              <a:effectLst/>
              <a:latin typeface="+mn-lt"/>
              <a:ea typeface="+mn-ea"/>
              <a:cs typeface="+mn-cs"/>
            </a:endParaRPr>
          </a:p>
          <a:p>
            <a:r>
              <a:rPr lang="en-ZA" sz="1200" kern="1200" dirty="0" smtClean="0">
                <a:solidFill>
                  <a:schemeClr val="tx1"/>
                </a:solidFill>
                <a:effectLst/>
                <a:latin typeface="+mn-lt"/>
                <a:ea typeface="+mn-ea"/>
                <a:cs typeface="+mn-cs"/>
              </a:rPr>
              <a:t>Even though the JOF will use UNDP’s legal framework to manage its internal processes, the framework governing the service delivery by the JOF is not solely based on UNDP’s regulatory framework. Instead the JOF uses a set of harmonized policies and procedure as adopted in the relevant inter-agency mechanisms of the HLCM and the UNDG in each of the relevant service lines (Procurement, ICT, HR etc.) In addition, the Brazil UNCT develops a set of local procedures and processes guiding JOF service delivery (for example the Brazil local procurement manual). </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AEC9D40B-408A-4E93-8546-6D43A13AAE1A}" type="slidenum">
              <a:rPr lang="en-US" smtClean="0"/>
              <a:t>17</a:t>
            </a:fld>
            <a:endParaRPr lang="en-US"/>
          </a:p>
        </p:txBody>
      </p:sp>
    </p:spTree>
    <p:extLst>
      <p:ext uri="{BB962C8B-B14F-4D97-AF65-F5344CB8AC3E}">
        <p14:creationId xmlns:p14="http://schemas.microsoft.com/office/powerpoint/2010/main" val="26343906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ZA" sz="1200" kern="1200" dirty="0" smtClean="0">
                <a:solidFill>
                  <a:schemeClr val="tx1"/>
                </a:solidFill>
                <a:effectLst/>
                <a:latin typeface="+mn-lt"/>
                <a:ea typeface="+mn-ea"/>
                <a:cs typeface="+mn-cs"/>
              </a:rPr>
              <a:t>At the minimum, the JOF is the service manager, the single service window for all United Nations agencies for obtaining common services. The JOF manages the contracts, service issues and oversees service delivery for all partnering agencies, whether the service is provided by an external partner, the JOF or a lead agency. The JOF is therefore the entity that manages the supplier relation on behalf of the client agencies, ensuring the client agencies can focus on their core business. </a:t>
            </a:r>
            <a:r>
              <a:rPr lang="en-ZA" sz="1200" i="1" kern="1200" dirty="0" smtClean="0">
                <a:solidFill>
                  <a:schemeClr val="tx1"/>
                </a:solidFill>
                <a:effectLst/>
                <a:latin typeface="+mn-lt"/>
                <a:ea typeface="+mn-ea"/>
                <a:cs typeface="+mn-cs"/>
              </a:rPr>
              <a:t>In order to retain this single service window principle, no common operations should be managed completely outside the JOF facility, without the JOF retaining at least the coordination management function.</a:t>
            </a:r>
            <a:endParaRPr lang="en-US" sz="1200" kern="1200" dirty="0" smtClean="0">
              <a:solidFill>
                <a:schemeClr val="tx1"/>
              </a:solidFill>
              <a:effectLst/>
              <a:latin typeface="+mn-lt"/>
              <a:ea typeface="+mn-ea"/>
              <a:cs typeface="+mn-cs"/>
            </a:endParaRP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ZA" sz="1200" kern="1200" dirty="0" smtClean="0">
                <a:solidFill>
                  <a:schemeClr val="tx1"/>
                </a:solidFill>
                <a:effectLst/>
                <a:latin typeface="+mn-lt"/>
                <a:ea typeface="+mn-ea"/>
                <a:cs typeface="+mn-cs"/>
              </a:rPr>
              <a:t>Beyond its role as single service window, the role of the JOF varies between the service lines. For some service lines the JOF actually delivers the services (service provider), while for other the JOF is a  manages the quality and timeliness of services provided by an external party or a lead agency to the rest of the system.</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AEC9D40B-408A-4E93-8546-6D43A13AAE1A}" type="slidenum">
              <a:rPr lang="en-US" smtClean="0"/>
              <a:t>18</a:t>
            </a:fld>
            <a:endParaRPr lang="en-US"/>
          </a:p>
        </p:txBody>
      </p:sp>
    </p:spTree>
    <p:extLst>
      <p:ext uri="{BB962C8B-B14F-4D97-AF65-F5344CB8AC3E}">
        <p14:creationId xmlns:p14="http://schemas.microsoft.com/office/powerpoint/2010/main" val="350139509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pic>
        <p:nvPicPr>
          <p:cNvPr id="9231" name="Picture 15" descr="cover_template"/>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5588" cy="6842125"/>
          </a:xfrm>
          <a:prstGeom prst="rect">
            <a:avLst/>
          </a:prstGeom>
          <a:noFill/>
          <a:extLst>
            <a:ext uri="{909E8E84-426E-40DD-AFC4-6F175D3DCCD1}">
              <a14:hiddenFill xmlns:a14="http://schemas.microsoft.com/office/drawing/2010/main">
                <a:solidFill>
                  <a:srgbClr val="FFFFFF"/>
                </a:solidFill>
              </a14:hiddenFill>
            </a:ext>
          </a:extLst>
        </p:spPr>
      </p:pic>
      <p:sp>
        <p:nvSpPr>
          <p:cNvPr id="9229" name="Rectangle 13"/>
          <p:cNvSpPr>
            <a:spLocks noGrp="1" noChangeArrowheads="1"/>
          </p:cNvSpPr>
          <p:nvPr>
            <p:ph type="ctrTitle" sz="quarter"/>
          </p:nvPr>
        </p:nvSpPr>
        <p:spPr>
          <a:xfrm>
            <a:off x="1027113" y="3032125"/>
            <a:ext cx="7772400" cy="809625"/>
          </a:xfrm>
        </p:spPr>
        <p:txBody>
          <a:bodyPr/>
          <a:lstStyle>
            <a:lvl1pPr>
              <a:defRPr sz="2800"/>
            </a:lvl1pPr>
          </a:lstStyle>
          <a:p>
            <a:pPr lvl="0"/>
            <a:r>
              <a:rPr lang="en-US" noProof="0" smtClean="0"/>
              <a:t>Click to edit Master title style</a:t>
            </a:r>
            <a:endParaRPr lang="en-GB" noProof="0" dirty="0" smtClean="0"/>
          </a:p>
        </p:txBody>
      </p:sp>
      <p:sp>
        <p:nvSpPr>
          <p:cNvPr id="9230" name="Rectangle 14"/>
          <p:cNvSpPr>
            <a:spLocks noGrp="1" noChangeArrowheads="1"/>
          </p:cNvSpPr>
          <p:nvPr>
            <p:ph type="subTitle" sz="quarter" idx="1"/>
          </p:nvPr>
        </p:nvSpPr>
        <p:spPr>
          <a:xfrm>
            <a:off x="2863850" y="4183063"/>
            <a:ext cx="5943600" cy="381000"/>
          </a:xfrm>
        </p:spPr>
        <p:txBody>
          <a:bodyPr/>
          <a:lstStyle>
            <a:lvl1pPr marL="0" indent="0" algn="r">
              <a:defRPr sz="2000">
                <a:solidFill>
                  <a:srgbClr val="005395"/>
                </a:solidFill>
              </a:defRPr>
            </a:lvl1pPr>
          </a:lstStyle>
          <a:p>
            <a:pPr lvl="0"/>
            <a:r>
              <a:rPr lang="en-US" noProof="0" smtClean="0"/>
              <a:t>Click to edit Master subtitle style</a:t>
            </a:r>
            <a:endParaRPr lang="en-GB" noProof="0" smtClean="0"/>
          </a:p>
        </p:txBody>
      </p:sp>
      <p:pic>
        <p:nvPicPr>
          <p:cNvPr id="6" name="Picture 6" descr="DOCO new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79512" y="620689"/>
            <a:ext cx="2808312" cy="508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US" smtClean="0"/>
              <a:t>Click to edit Master title style</a:t>
            </a:r>
            <a:endParaRPr lang="en-GB"/>
          </a:p>
        </p:txBody>
      </p:sp>
      <p:sp>
        <p:nvSpPr>
          <p:cNvPr id="3" name="Segnaposto testo verticale 2"/>
          <p:cNvSpPr>
            <a:spLocks noGrp="1"/>
          </p:cNvSpPr>
          <p:nvPr>
            <p:ph type="body" orient="vert" idx="1"/>
          </p:nvPr>
        </p:nvSpPr>
        <p:spPr>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vert" wrap="square" lIns="91440" tIns="45720" rIns="91440" bIns="45720" numCol="1" anchor="t" anchorCtr="0" compatLnSpc="1">
            <a:prstTxWarp prst="textNoShape">
              <a:avLst/>
            </a:prstTxWarp>
          </a:bodyPr>
          <a:lstStyle>
            <a:lvl1pPr>
              <a:defRPr lang="en-US" smtClean="0"/>
            </a:lvl1pPr>
            <a:lvl2pPr>
              <a:defRPr lang="en-US" smtClean="0"/>
            </a:lvl2pPr>
            <a:lvl3pPr>
              <a:defRPr lang="en-US" smtClean="0"/>
            </a:lvl3pPr>
            <a:lvl4pPr>
              <a:defRPr lang="en-US" smtClean="0"/>
            </a:lvl4pPr>
            <a:lvl5pPr>
              <a:defRPr lang="en-GB"/>
            </a:lvl5pPr>
          </a:lstStyle>
          <a:p>
            <a:pPr lvl="0">
              <a:spcBef>
                <a:spcPts val="600"/>
              </a:spcBef>
              <a:spcAft>
                <a:spcPts val="600"/>
              </a:spcAft>
              <a:buClr>
                <a:srgbClr val="0070C0"/>
              </a:buClr>
              <a:buFont typeface="Wingdings" pitchFamily="2" charset="2"/>
              <a:buChar char="§"/>
            </a:pPr>
            <a:r>
              <a:rPr lang="en-US" smtClean="0"/>
              <a:t>Click to edit Master text styles</a:t>
            </a:r>
          </a:p>
          <a:p>
            <a:pPr lvl="1">
              <a:spcBef>
                <a:spcPts val="600"/>
              </a:spcBef>
              <a:spcAft>
                <a:spcPts val="600"/>
              </a:spcAft>
              <a:buClr>
                <a:srgbClr val="0070C0"/>
              </a:buClr>
              <a:buFont typeface="Wingdings" pitchFamily="2" charset="2"/>
              <a:buChar char="§"/>
            </a:pPr>
            <a:r>
              <a:rPr lang="en-US" smtClean="0"/>
              <a:t>Second level</a:t>
            </a:r>
          </a:p>
          <a:p>
            <a:pPr lvl="2">
              <a:spcBef>
                <a:spcPts val="600"/>
              </a:spcBef>
              <a:spcAft>
                <a:spcPts val="600"/>
              </a:spcAft>
              <a:buClr>
                <a:srgbClr val="0070C0"/>
              </a:buClr>
              <a:buFont typeface="Wingdings" pitchFamily="2" charset="2"/>
              <a:buChar char="§"/>
            </a:pPr>
            <a:r>
              <a:rPr lang="en-US" smtClean="0"/>
              <a:t>Third level</a:t>
            </a:r>
          </a:p>
          <a:p>
            <a:pPr lvl="3">
              <a:spcBef>
                <a:spcPts val="600"/>
              </a:spcBef>
              <a:spcAft>
                <a:spcPts val="600"/>
              </a:spcAft>
              <a:buClr>
                <a:srgbClr val="0070C0"/>
              </a:buClr>
              <a:buFont typeface="Wingdings" pitchFamily="2" charset="2"/>
              <a:buChar char="§"/>
            </a:pPr>
            <a:r>
              <a:rPr lang="en-US" smtClean="0"/>
              <a:t>Fourth level</a:t>
            </a:r>
          </a:p>
          <a:p>
            <a:pPr lvl="4">
              <a:spcBef>
                <a:spcPts val="600"/>
              </a:spcBef>
              <a:spcAft>
                <a:spcPts val="600"/>
              </a:spcAft>
              <a:buClr>
                <a:srgbClr val="0070C0"/>
              </a:buClr>
              <a:buFont typeface="Wingdings" pitchFamily="2" charset="2"/>
              <a:buChar char="§"/>
            </a:pPr>
            <a:r>
              <a:rPr lang="en-US" smtClean="0"/>
              <a:t>Fifth level</a:t>
            </a:r>
            <a:endParaRPr lang="en-GB"/>
          </a:p>
        </p:txBody>
      </p:sp>
    </p:spTree>
    <p:extLst>
      <p:ext uri="{BB962C8B-B14F-4D97-AF65-F5344CB8AC3E}">
        <p14:creationId xmlns:p14="http://schemas.microsoft.com/office/powerpoint/2010/main" val="19111138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719888" y="1412776"/>
            <a:ext cx="2095500" cy="4500662"/>
          </a:xfrm>
        </p:spPr>
        <p:txBody>
          <a:bodyPr vert="eaVert"/>
          <a:lstStyle>
            <a:lvl1pPr algn="l">
              <a:defRPr>
                <a:solidFill>
                  <a:srgbClr val="0070C0"/>
                </a:solidFill>
              </a:defRPr>
            </a:lvl1pPr>
          </a:lstStyle>
          <a:p>
            <a:r>
              <a:rPr lang="en-US" smtClean="0"/>
              <a:t>Click to edit Master title style</a:t>
            </a:r>
            <a:endParaRPr lang="en-GB"/>
          </a:p>
        </p:txBody>
      </p:sp>
      <p:sp>
        <p:nvSpPr>
          <p:cNvPr id="3" name="Segnaposto testo verticale 2"/>
          <p:cNvSpPr>
            <a:spLocks noGrp="1"/>
          </p:cNvSpPr>
          <p:nvPr>
            <p:ph type="body" orient="vert" idx="1"/>
          </p:nvPr>
        </p:nvSpPr>
        <p:spPr>
          <a:xfrm>
            <a:off x="431800" y="1412776"/>
            <a:ext cx="6135688" cy="4500662"/>
          </a:xfr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vert" wrap="square" lIns="91440" tIns="45720" rIns="91440" bIns="45720" numCol="1" anchor="t" anchorCtr="0" compatLnSpc="1">
            <a:prstTxWarp prst="textNoShape">
              <a:avLst/>
            </a:prstTxWarp>
          </a:bodyPr>
          <a:lstStyle>
            <a:lvl1pPr>
              <a:defRPr lang="en-US" smtClean="0"/>
            </a:lvl1pPr>
            <a:lvl2pPr>
              <a:defRPr lang="en-US" smtClean="0"/>
            </a:lvl2pPr>
            <a:lvl3pPr>
              <a:defRPr lang="en-US" smtClean="0"/>
            </a:lvl3pPr>
            <a:lvl4pPr>
              <a:defRPr lang="en-US" smtClean="0"/>
            </a:lvl4pPr>
            <a:lvl5pPr>
              <a:defRPr lang="en-GB"/>
            </a:lvl5pPr>
          </a:lstStyle>
          <a:p>
            <a:pPr lvl="0">
              <a:spcBef>
                <a:spcPts val="600"/>
              </a:spcBef>
              <a:spcAft>
                <a:spcPts val="600"/>
              </a:spcAft>
              <a:buClr>
                <a:srgbClr val="0070C0"/>
              </a:buClr>
              <a:buFont typeface="Wingdings" pitchFamily="2" charset="2"/>
              <a:buChar char="§"/>
            </a:pPr>
            <a:r>
              <a:rPr lang="en-US" smtClean="0"/>
              <a:t>Click to edit Master text styles</a:t>
            </a:r>
          </a:p>
          <a:p>
            <a:pPr lvl="1">
              <a:spcBef>
                <a:spcPts val="600"/>
              </a:spcBef>
              <a:spcAft>
                <a:spcPts val="600"/>
              </a:spcAft>
              <a:buClr>
                <a:srgbClr val="0070C0"/>
              </a:buClr>
              <a:buFont typeface="Wingdings" pitchFamily="2" charset="2"/>
              <a:buChar char="§"/>
            </a:pPr>
            <a:r>
              <a:rPr lang="en-US" smtClean="0"/>
              <a:t>Second level</a:t>
            </a:r>
          </a:p>
          <a:p>
            <a:pPr lvl="2">
              <a:spcBef>
                <a:spcPts val="600"/>
              </a:spcBef>
              <a:spcAft>
                <a:spcPts val="600"/>
              </a:spcAft>
              <a:buClr>
                <a:srgbClr val="0070C0"/>
              </a:buClr>
              <a:buFont typeface="Wingdings" pitchFamily="2" charset="2"/>
              <a:buChar char="§"/>
            </a:pPr>
            <a:r>
              <a:rPr lang="en-US" smtClean="0"/>
              <a:t>Third level</a:t>
            </a:r>
          </a:p>
          <a:p>
            <a:pPr lvl="3">
              <a:spcBef>
                <a:spcPts val="600"/>
              </a:spcBef>
              <a:spcAft>
                <a:spcPts val="600"/>
              </a:spcAft>
              <a:buClr>
                <a:srgbClr val="0070C0"/>
              </a:buClr>
              <a:buFont typeface="Wingdings" pitchFamily="2" charset="2"/>
              <a:buChar char="§"/>
            </a:pPr>
            <a:r>
              <a:rPr lang="en-US" smtClean="0"/>
              <a:t>Fourth level</a:t>
            </a:r>
          </a:p>
          <a:p>
            <a:pPr lvl="4">
              <a:spcBef>
                <a:spcPts val="600"/>
              </a:spcBef>
              <a:spcAft>
                <a:spcPts val="600"/>
              </a:spcAft>
              <a:buClr>
                <a:srgbClr val="0070C0"/>
              </a:buClr>
              <a:buFont typeface="Wingdings" pitchFamily="2" charset="2"/>
              <a:buChar char="§"/>
            </a:pPr>
            <a:r>
              <a:rPr lang="en-US" smtClean="0"/>
              <a:t>Fifth level</a:t>
            </a:r>
            <a:endParaRPr lang="en-GB"/>
          </a:p>
        </p:txBody>
      </p:sp>
    </p:spTree>
    <p:extLst>
      <p:ext uri="{BB962C8B-B14F-4D97-AF65-F5344CB8AC3E}">
        <p14:creationId xmlns:p14="http://schemas.microsoft.com/office/powerpoint/2010/main" val="13245380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sz="2800"/>
            </a:lvl1pPr>
          </a:lstStyle>
          <a:p>
            <a:r>
              <a:rPr lang="en-US" smtClean="0"/>
              <a:t>Click to edit Master title style</a:t>
            </a:r>
            <a:endParaRPr lang="en-GB" dirty="0"/>
          </a:p>
        </p:txBody>
      </p:sp>
      <p:sp>
        <p:nvSpPr>
          <p:cNvPr id="3" name="Segnaposto contenuto 2"/>
          <p:cNvSpPr>
            <a:spLocks noGrp="1"/>
          </p:cNvSpPr>
          <p:nvPr>
            <p:ph idx="1"/>
          </p:nvPr>
        </p:nvSpPr>
        <p:spPr>
          <a:xfrm>
            <a:off x="467544" y="1772816"/>
            <a:ext cx="7772400" cy="4114800"/>
          </a:xfrm>
        </p:spPr>
        <p:txBody>
          <a:bodyPr/>
          <a:lstStyle>
            <a:lvl1pPr marL="342900" indent="-342900">
              <a:spcBef>
                <a:spcPts val="600"/>
              </a:spcBef>
              <a:spcAft>
                <a:spcPts val="600"/>
              </a:spcAft>
              <a:buClr>
                <a:srgbClr val="0070C0"/>
              </a:buClr>
              <a:buFont typeface="Wingdings" pitchFamily="2" charset="2"/>
              <a:buChar char="§"/>
              <a:defRPr sz="2400"/>
            </a:lvl1pPr>
            <a:lvl2pPr marL="800100" indent="-342900">
              <a:spcBef>
                <a:spcPts val="600"/>
              </a:spcBef>
              <a:spcAft>
                <a:spcPts val="600"/>
              </a:spcAft>
              <a:buClr>
                <a:srgbClr val="0070C0"/>
              </a:buClr>
              <a:buFont typeface="Arial" pitchFamily="34" charset="0"/>
              <a:buChar char="•"/>
              <a:defRPr sz="2400"/>
            </a:lvl2pPr>
            <a:lvl3pPr>
              <a:spcBef>
                <a:spcPts val="600"/>
              </a:spcBef>
              <a:spcAft>
                <a:spcPts val="600"/>
              </a:spcAft>
              <a:buClr>
                <a:srgbClr val="0070C0"/>
              </a:buClr>
              <a:defRPr sz="2400"/>
            </a:lvl3pPr>
            <a:lvl4pPr>
              <a:spcBef>
                <a:spcPts val="600"/>
              </a:spcBef>
              <a:spcAft>
                <a:spcPts val="600"/>
              </a:spcAft>
              <a:buClr>
                <a:srgbClr val="0070C0"/>
              </a:buClr>
              <a:defRPr sz="2400"/>
            </a:lvl4pPr>
            <a:lvl5pPr>
              <a:spcBef>
                <a:spcPts val="600"/>
              </a:spcBef>
              <a:spcAft>
                <a:spcPts val="600"/>
              </a:spcAft>
              <a:buClr>
                <a:srgbClr val="0070C0"/>
              </a:buClr>
              <a:defRPr sz="2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Tree>
    <p:extLst>
      <p:ext uri="{BB962C8B-B14F-4D97-AF65-F5344CB8AC3E}">
        <p14:creationId xmlns:p14="http://schemas.microsoft.com/office/powerpoint/2010/main" val="280253866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947432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US" smtClean="0"/>
              <a:t>Click to edit Master title style</a:t>
            </a:r>
            <a:endParaRPr lang="en-GB" dirty="0"/>
          </a:p>
        </p:txBody>
      </p:sp>
      <p:sp>
        <p:nvSpPr>
          <p:cNvPr id="3" name="Segnaposto contenuto 2"/>
          <p:cNvSpPr>
            <a:spLocks noGrp="1"/>
          </p:cNvSpPr>
          <p:nvPr>
            <p:ph sz="half" idx="1"/>
          </p:nvPr>
        </p:nvSpPr>
        <p:spPr>
          <a:xfrm>
            <a:off x="431800" y="1798638"/>
            <a:ext cx="3810000" cy="4114800"/>
          </a:xfr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defRPr lang="en-US" dirty="0" smtClean="0"/>
            </a:lvl1pPr>
            <a:lvl2pPr>
              <a:defRPr lang="en-US" dirty="0" smtClean="0"/>
            </a:lvl2pPr>
            <a:lvl3pPr>
              <a:defRPr lang="en-US" sz="2000" dirty="0" smtClean="0"/>
            </a:lvl3pPr>
            <a:lvl4pPr>
              <a:defRPr lang="en-US" sz="2000" dirty="0" smtClean="0"/>
            </a:lvl4pPr>
            <a:lvl5pPr>
              <a:defRPr lang="en-GB" sz="2000" dirty="0"/>
            </a:lvl5pPr>
          </a:lstStyle>
          <a:p>
            <a:pPr lvl="0">
              <a:spcBef>
                <a:spcPts val="600"/>
              </a:spcBef>
              <a:spcAft>
                <a:spcPts val="600"/>
              </a:spcAft>
              <a:buClr>
                <a:srgbClr val="0070C0"/>
              </a:buClr>
              <a:buFont typeface="Wingdings" pitchFamily="2" charset="2"/>
              <a:buChar char="§"/>
            </a:pPr>
            <a:r>
              <a:rPr lang="en-US" smtClean="0"/>
              <a:t>Click to edit Master text styles</a:t>
            </a:r>
          </a:p>
          <a:p>
            <a:pPr lvl="1">
              <a:spcBef>
                <a:spcPts val="600"/>
              </a:spcBef>
              <a:spcAft>
                <a:spcPts val="600"/>
              </a:spcAft>
              <a:buClr>
                <a:srgbClr val="0070C0"/>
              </a:buClr>
              <a:buFont typeface="Wingdings" pitchFamily="2" charset="2"/>
              <a:buChar char="§"/>
            </a:pPr>
            <a:r>
              <a:rPr lang="en-US" smtClean="0"/>
              <a:t>Second level</a:t>
            </a:r>
          </a:p>
          <a:p>
            <a:pPr lvl="2">
              <a:spcBef>
                <a:spcPts val="600"/>
              </a:spcBef>
              <a:spcAft>
                <a:spcPts val="600"/>
              </a:spcAft>
              <a:buClr>
                <a:srgbClr val="0070C0"/>
              </a:buClr>
              <a:buFont typeface="Wingdings" pitchFamily="2" charset="2"/>
              <a:buChar char="§"/>
            </a:pPr>
            <a:r>
              <a:rPr lang="en-US" smtClean="0"/>
              <a:t>Third level</a:t>
            </a:r>
          </a:p>
          <a:p>
            <a:pPr lvl="3">
              <a:spcBef>
                <a:spcPts val="600"/>
              </a:spcBef>
              <a:spcAft>
                <a:spcPts val="600"/>
              </a:spcAft>
              <a:buClr>
                <a:srgbClr val="0070C0"/>
              </a:buClr>
              <a:buFont typeface="Wingdings" pitchFamily="2" charset="2"/>
              <a:buChar char="§"/>
            </a:pPr>
            <a:r>
              <a:rPr lang="en-US" smtClean="0"/>
              <a:t>Fourth level</a:t>
            </a:r>
          </a:p>
          <a:p>
            <a:pPr lvl="4">
              <a:spcBef>
                <a:spcPts val="600"/>
              </a:spcBef>
              <a:spcAft>
                <a:spcPts val="600"/>
              </a:spcAft>
              <a:buClr>
                <a:srgbClr val="0070C0"/>
              </a:buClr>
              <a:buFont typeface="Wingdings" pitchFamily="2" charset="2"/>
              <a:buChar char="§"/>
            </a:pPr>
            <a:r>
              <a:rPr lang="en-US" smtClean="0"/>
              <a:t>Fifth level</a:t>
            </a:r>
            <a:endParaRPr lang="en-GB" dirty="0"/>
          </a:p>
        </p:txBody>
      </p:sp>
      <p:sp>
        <p:nvSpPr>
          <p:cNvPr id="4" name="Segnaposto contenuto 3"/>
          <p:cNvSpPr>
            <a:spLocks noGrp="1"/>
          </p:cNvSpPr>
          <p:nvPr>
            <p:ph sz="half" idx="2"/>
          </p:nvPr>
        </p:nvSpPr>
        <p:spPr>
          <a:xfrm>
            <a:off x="4394200" y="1798638"/>
            <a:ext cx="3810000" cy="4114800"/>
          </a:xfr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defRPr lang="en-US" dirty="0" smtClean="0"/>
            </a:lvl1pPr>
            <a:lvl2pPr>
              <a:defRPr lang="en-US" dirty="0" smtClean="0"/>
            </a:lvl2pPr>
            <a:lvl3pPr>
              <a:defRPr lang="en-US" sz="2000" dirty="0" smtClean="0"/>
            </a:lvl3pPr>
            <a:lvl4pPr>
              <a:defRPr lang="en-US" sz="2000" dirty="0" smtClean="0"/>
            </a:lvl4pPr>
            <a:lvl5pPr>
              <a:defRPr lang="en-GB" sz="2000" dirty="0"/>
            </a:lvl5pPr>
          </a:lstStyle>
          <a:p>
            <a:pPr lvl="0">
              <a:spcBef>
                <a:spcPts val="600"/>
              </a:spcBef>
              <a:spcAft>
                <a:spcPts val="600"/>
              </a:spcAft>
              <a:buClr>
                <a:srgbClr val="0070C0"/>
              </a:buClr>
              <a:buFont typeface="Wingdings" pitchFamily="2" charset="2"/>
              <a:buChar char="§"/>
            </a:pPr>
            <a:r>
              <a:rPr lang="en-US" smtClean="0"/>
              <a:t>Click to edit Master text styles</a:t>
            </a:r>
          </a:p>
          <a:p>
            <a:pPr lvl="1">
              <a:spcBef>
                <a:spcPts val="600"/>
              </a:spcBef>
              <a:spcAft>
                <a:spcPts val="600"/>
              </a:spcAft>
              <a:buClr>
                <a:srgbClr val="0070C0"/>
              </a:buClr>
              <a:buFont typeface="Wingdings" pitchFamily="2" charset="2"/>
              <a:buChar char="§"/>
            </a:pPr>
            <a:r>
              <a:rPr lang="en-US" smtClean="0"/>
              <a:t>Second level</a:t>
            </a:r>
          </a:p>
          <a:p>
            <a:pPr lvl="2">
              <a:spcBef>
                <a:spcPts val="600"/>
              </a:spcBef>
              <a:spcAft>
                <a:spcPts val="600"/>
              </a:spcAft>
              <a:buClr>
                <a:srgbClr val="0070C0"/>
              </a:buClr>
              <a:buFont typeface="Wingdings" pitchFamily="2" charset="2"/>
              <a:buChar char="§"/>
            </a:pPr>
            <a:r>
              <a:rPr lang="en-US" smtClean="0"/>
              <a:t>Third level</a:t>
            </a:r>
          </a:p>
          <a:p>
            <a:pPr lvl="3">
              <a:spcBef>
                <a:spcPts val="600"/>
              </a:spcBef>
              <a:spcAft>
                <a:spcPts val="600"/>
              </a:spcAft>
              <a:buClr>
                <a:srgbClr val="0070C0"/>
              </a:buClr>
              <a:buFont typeface="Wingdings" pitchFamily="2" charset="2"/>
              <a:buChar char="§"/>
            </a:pPr>
            <a:r>
              <a:rPr lang="en-US" smtClean="0"/>
              <a:t>Fourth level</a:t>
            </a:r>
          </a:p>
          <a:p>
            <a:pPr lvl="4">
              <a:spcBef>
                <a:spcPts val="600"/>
              </a:spcBef>
              <a:spcAft>
                <a:spcPts val="600"/>
              </a:spcAft>
              <a:buClr>
                <a:srgbClr val="0070C0"/>
              </a:buClr>
              <a:buFont typeface="Wingdings" pitchFamily="2" charset="2"/>
              <a:buChar char="§"/>
            </a:pPr>
            <a:r>
              <a:rPr lang="en-US" smtClean="0"/>
              <a:t>Fifth level</a:t>
            </a:r>
            <a:endParaRPr lang="en-GB" dirty="0"/>
          </a:p>
        </p:txBody>
      </p:sp>
    </p:spTree>
    <p:extLst>
      <p:ext uri="{BB962C8B-B14F-4D97-AF65-F5344CB8AC3E}">
        <p14:creationId xmlns:p14="http://schemas.microsoft.com/office/powerpoint/2010/main" val="23600145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dirty="0"/>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Segnaposto contenuto 3"/>
          <p:cNvSpPr>
            <a:spLocks noGrp="1"/>
          </p:cNvSpPr>
          <p:nvPr>
            <p:ph sz="half" idx="2"/>
          </p:nvPr>
        </p:nvSpPr>
        <p:spPr>
          <a:xfrm>
            <a:off x="457200" y="2174875"/>
            <a:ext cx="4040188" cy="3951288"/>
          </a:xfr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defRPr lang="en-US" smtClean="0"/>
            </a:lvl1pPr>
            <a:lvl2pPr>
              <a:defRPr lang="en-US" smtClean="0"/>
            </a:lvl2pPr>
            <a:lvl3pPr>
              <a:defRPr lang="en-US" sz="2000" smtClean="0"/>
            </a:lvl3pPr>
            <a:lvl4pPr>
              <a:defRPr lang="en-US" sz="2000" smtClean="0"/>
            </a:lvl4pPr>
            <a:lvl5pPr>
              <a:defRPr lang="en-GB" sz="2000"/>
            </a:lvl5pPr>
          </a:lstStyle>
          <a:p>
            <a:pPr lvl="0">
              <a:spcBef>
                <a:spcPts val="600"/>
              </a:spcBef>
              <a:spcAft>
                <a:spcPts val="600"/>
              </a:spcAft>
              <a:buClr>
                <a:srgbClr val="0070C0"/>
              </a:buClr>
              <a:buFont typeface="Wingdings" pitchFamily="2" charset="2"/>
              <a:buChar char="§"/>
            </a:pPr>
            <a:r>
              <a:rPr lang="en-US" smtClean="0"/>
              <a:t>Click to edit Master text styles</a:t>
            </a:r>
          </a:p>
          <a:p>
            <a:pPr lvl="1">
              <a:spcBef>
                <a:spcPts val="600"/>
              </a:spcBef>
              <a:spcAft>
                <a:spcPts val="600"/>
              </a:spcAft>
              <a:buClr>
                <a:srgbClr val="0070C0"/>
              </a:buClr>
              <a:buFont typeface="Wingdings" pitchFamily="2" charset="2"/>
              <a:buChar char="§"/>
            </a:pPr>
            <a:r>
              <a:rPr lang="en-US" smtClean="0"/>
              <a:t>Second level</a:t>
            </a:r>
          </a:p>
          <a:p>
            <a:pPr lvl="2">
              <a:spcBef>
                <a:spcPts val="600"/>
              </a:spcBef>
              <a:spcAft>
                <a:spcPts val="600"/>
              </a:spcAft>
              <a:buClr>
                <a:srgbClr val="0070C0"/>
              </a:buClr>
              <a:buFont typeface="Wingdings" pitchFamily="2" charset="2"/>
              <a:buChar char="§"/>
            </a:pPr>
            <a:r>
              <a:rPr lang="en-US" smtClean="0"/>
              <a:t>Third level</a:t>
            </a:r>
          </a:p>
          <a:p>
            <a:pPr lvl="3">
              <a:spcBef>
                <a:spcPts val="600"/>
              </a:spcBef>
              <a:spcAft>
                <a:spcPts val="600"/>
              </a:spcAft>
              <a:buClr>
                <a:srgbClr val="0070C0"/>
              </a:buClr>
              <a:buFont typeface="Wingdings" pitchFamily="2" charset="2"/>
              <a:buChar char="§"/>
            </a:pPr>
            <a:r>
              <a:rPr lang="en-US" smtClean="0"/>
              <a:t>Fourth level</a:t>
            </a:r>
          </a:p>
          <a:p>
            <a:pPr lvl="4">
              <a:spcBef>
                <a:spcPts val="600"/>
              </a:spcBef>
              <a:spcAft>
                <a:spcPts val="600"/>
              </a:spcAft>
              <a:buClr>
                <a:srgbClr val="0070C0"/>
              </a:buClr>
              <a:buFont typeface="Wingdings" pitchFamily="2" charset="2"/>
              <a:buChar char="§"/>
            </a:pPr>
            <a:r>
              <a:rPr lang="en-US" smtClean="0"/>
              <a:t>Fifth level</a:t>
            </a:r>
            <a:endParaRPr lang="en-GB"/>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Segnaposto contenuto 5"/>
          <p:cNvSpPr>
            <a:spLocks noGrp="1"/>
          </p:cNvSpPr>
          <p:nvPr>
            <p:ph sz="quarter" idx="4"/>
          </p:nvPr>
        </p:nvSpPr>
        <p:spPr>
          <a:xfrm>
            <a:off x="4645025" y="2174875"/>
            <a:ext cx="4041775" cy="3951288"/>
          </a:xfr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defRPr lang="en-US" smtClean="0"/>
            </a:lvl1pPr>
            <a:lvl2pPr>
              <a:defRPr lang="en-US" smtClean="0"/>
            </a:lvl2pPr>
            <a:lvl3pPr>
              <a:defRPr lang="en-US" sz="2000" smtClean="0"/>
            </a:lvl3pPr>
            <a:lvl4pPr>
              <a:defRPr lang="en-US" sz="2000" smtClean="0"/>
            </a:lvl4pPr>
            <a:lvl5pPr>
              <a:defRPr lang="en-GB" sz="2000"/>
            </a:lvl5pPr>
          </a:lstStyle>
          <a:p>
            <a:pPr lvl="0">
              <a:spcBef>
                <a:spcPts val="600"/>
              </a:spcBef>
              <a:spcAft>
                <a:spcPts val="600"/>
              </a:spcAft>
              <a:buClr>
                <a:srgbClr val="0070C0"/>
              </a:buClr>
              <a:buFont typeface="Wingdings" pitchFamily="2" charset="2"/>
              <a:buChar char="§"/>
            </a:pPr>
            <a:r>
              <a:rPr lang="en-US" smtClean="0"/>
              <a:t>Click to edit Master text styles</a:t>
            </a:r>
          </a:p>
          <a:p>
            <a:pPr lvl="1">
              <a:spcBef>
                <a:spcPts val="600"/>
              </a:spcBef>
              <a:spcAft>
                <a:spcPts val="600"/>
              </a:spcAft>
              <a:buClr>
                <a:srgbClr val="0070C0"/>
              </a:buClr>
              <a:buFont typeface="Wingdings" pitchFamily="2" charset="2"/>
              <a:buChar char="§"/>
            </a:pPr>
            <a:r>
              <a:rPr lang="en-US" smtClean="0"/>
              <a:t>Second level</a:t>
            </a:r>
          </a:p>
          <a:p>
            <a:pPr lvl="2">
              <a:spcBef>
                <a:spcPts val="600"/>
              </a:spcBef>
              <a:spcAft>
                <a:spcPts val="600"/>
              </a:spcAft>
              <a:buClr>
                <a:srgbClr val="0070C0"/>
              </a:buClr>
              <a:buFont typeface="Wingdings" pitchFamily="2" charset="2"/>
              <a:buChar char="§"/>
            </a:pPr>
            <a:r>
              <a:rPr lang="en-US" smtClean="0"/>
              <a:t>Third level</a:t>
            </a:r>
          </a:p>
          <a:p>
            <a:pPr lvl="3">
              <a:spcBef>
                <a:spcPts val="600"/>
              </a:spcBef>
              <a:spcAft>
                <a:spcPts val="600"/>
              </a:spcAft>
              <a:buClr>
                <a:srgbClr val="0070C0"/>
              </a:buClr>
              <a:buFont typeface="Wingdings" pitchFamily="2" charset="2"/>
              <a:buChar char="§"/>
            </a:pPr>
            <a:r>
              <a:rPr lang="en-US" smtClean="0"/>
              <a:t>Fourth level</a:t>
            </a:r>
          </a:p>
          <a:p>
            <a:pPr lvl="4">
              <a:spcBef>
                <a:spcPts val="600"/>
              </a:spcBef>
              <a:spcAft>
                <a:spcPts val="600"/>
              </a:spcAft>
              <a:buClr>
                <a:srgbClr val="0070C0"/>
              </a:buClr>
              <a:buFont typeface="Wingdings" pitchFamily="2" charset="2"/>
              <a:buChar char="§"/>
            </a:pPr>
            <a:r>
              <a:rPr lang="en-US" smtClean="0"/>
              <a:t>Fifth level</a:t>
            </a:r>
            <a:endParaRPr lang="en-GB"/>
          </a:p>
        </p:txBody>
      </p:sp>
    </p:spTree>
    <p:extLst>
      <p:ext uri="{BB962C8B-B14F-4D97-AF65-F5344CB8AC3E}">
        <p14:creationId xmlns:p14="http://schemas.microsoft.com/office/powerpoint/2010/main" val="31481254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US" smtClean="0"/>
              <a:t>Click to edit Master title style</a:t>
            </a:r>
            <a:endParaRPr lang="en-GB" dirty="0"/>
          </a:p>
        </p:txBody>
      </p:sp>
    </p:spTree>
    <p:extLst>
      <p:ext uri="{BB962C8B-B14F-4D97-AF65-F5344CB8AC3E}">
        <p14:creationId xmlns:p14="http://schemas.microsoft.com/office/powerpoint/2010/main" val="37034811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Tree>
    <p:extLst>
      <p:ext uri="{BB962C8B-B14F-4D97-AF65-F5344CB8AC3E}">
        <p14:creationId xmlns:p14="http://schemas.microsoft.com/office/powerpoint/2010/main" val="2660642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400" b="1"/>
            </a:lvl1pPr>
          </a:lstStyle>
          <a:p>
            <a:r>
              <a:rPr lang="en-US" smtClean="0"/>
              <a:t>Click to edit Master title style</a:t>
            </a:r>
            <a:endParaRPr lang="en-GB" dirty="0"/>
          </a:p>
        </p:txBody>
      </p:sp>
      <p:sp>
        <p:nvSpPr>
          <p:cNvPr id="3" name="Segnaposto contenuto 2"/>
          <p:cNvSpPr>
            <a:spLocks noGrp="1"/>
          </p:cNvSpPr>
          <p:nvPr>
            <p:ph idx="1"/>
          </p:nvPr>
        </p:nvSpPr>
        <p:spPr>
          <a:xfrm>
            <a:off x="3575050" y="1484784"/>
            <a:ext cx="5111750" cy="4641379"/>
          </a:xfr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defRPr lang="en-US" sz="2000" dirty="0" smtClean="0"/>
            </a:lvl1pPr>
            <a:lvl2pPr>
              <a:defRPr lang="en-US" sz="2000" dirty="0" smtClean="0"/>
            </a:lvl2pPr>
            <a:lvl3pPr>
              <a:defRPr lang="en-US" sz="2000" dirty="0" smtClean="0"/>
            </a:lvl3pPr>
            <a:lvl4pPr>
              <a:defRPr lang="en-US" sz="2000" dirty="0" smtClean="0"/>
            </a:lvl4pPr>
            <a:lvl5pPr>
              <a:defRPr lang="en-GB" sz="2000" dirty="0"/>
            </a:lvl5pPr>
          </a:lstStyle>
          <a:p>
            <a:pPr lvl="0">
              <a:spcBef>
                <a:spcPts val="600"/>
              </a:spcBef>
              <a:spcAft>
                <a:spcPts val="600"/>
              </a:spcAft>
              <a:buClr>
                <a:srgbClr val="0070C0"/>
              </a:buClr>
              <a:buFont typeface="Wingdings" pitchFamily="2" charset="2"/>
              <a:buChar char="§"/>
            </a:pPr>
            <a:r>
              <a:rPr lang="en-US" smtClean="0"/>
              <a:t>Click to edit Master text styles</a:t>
            </a:r>
          </a:p>
          <a:p>
            <a:pPr lvl="1">
              <a:spcBef>
                <a:spcPts val="600"/>
              </a:spcBef>
              <a:spcAft>
                <a:spcPts val="600"/>
              </a:spcAft>
              <a:buClr>
                <a:srgbClr val="0070C0"/>
              </a:buClr>
              <a:buFont typeface="Wingdings" pitchFamily="2" charset="2"/>
              <a:buChar char="§"/>
            </a:pPr>
            <a:r>
              <a:rPr lang="en-US" smtClean="0"/>
              <a:t>Second level</a:t>
            </a:r>
          </a:p>
          <a:p>
            <a:pPr lvl="2">
              <a:spcBef>
                <a:spcPts val="600"/>
              </a:spcBef>
              <a:spcAft>
                <a:spcPts val="600"/>
              </a:spcAft>
              <a:buClr>
                <a:srgbClr val="0070C0"/>
              </a:buClr>
              <a:buFont typeface="Wingdings" pitchFamily="2" charset="2"/>
              <a:buChar char="§"/>
            </a:pPr>
            <a:r>
              <a:rPr lang="en-US" smtClean="0"/>
              <a:t>Third level</a:t>
            </a:r>
          </a:p>
          <a:p>
            <a:pPr lvl="3">
              <a:spcBef>
                <a:spcPts val="600"/>
              </a:spcBef>
              <a:spcAft>
                <a:spcPts val="600"/>
              </a:spcAft>
              <a:buClr>
                <a:srgbClr val="0070C0"/>
              </a:buClr>
              <a:buFont typeface="Wingdings" pitchFamily="2" charset="2"/>
              <a:buChar char="§"/>
            </a:pPr>
            <a:r>
              <a:rPr lang="en-US" smtClean="0"/>
              <a:t>Fourth level</a:t>
            </a:r>
          </a:p>
          <a:p>
            <a:pPr lvl="4">
              <a:spcBef>
                <a:spcPts val="600"/>
              </a:spcBef>
              <a:spcAft>
                <a:spcPts val="600"/>
              </a:spcAft>
              <a:buClr>
                <a:srgbClr val="0070C0"/>
              </a:buClr>
              <a:buFont typeface="Wingdings" pitchFamily="2" charset="2"/>
              <a:buChar char="§"/>
            </a:pPr>
            <a:r>
              <a:rPr lang="en-US" smtClean="0"/>
              <a:t>Fifth level</a:t>
            </a:r>
            <a:endParaRPr lang="en-GB" dirty="0"/>
          </a:p>
        </p:txBody>
      </p:sp>
      <p:sp>
        <p:nvSpPr>
          <p:cNvPr id="4" name="Segnaposto testo 3"/>
          <p:cNvSpPr>
            <a:spLocks noGrp="1"/>
          </p:cNvSpPr>
          <p:nvPr>
            <p:ph type="body" sz="half" idx="2"/>
          </p:nvPr>
        </p:nvSpPr>
        <p:spPr>
          <a:xfrm>
            <a:off x="457200" y="1435100"/>
            <a:ext cx="3008313" cy="4691063"/>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9671900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Segnaposto immagine 2"/>
          <p:cNvSpPr>
            <a:spLocks noGrp="1"/>
          </p:cNvSpPr>
          <p:nvPr>
            <p:ph type="pic" idx="1"/>
          </p:nvPr>
        </p:nvSpPr>
        <p:spPr>
          <a:xfrm>
            <a:off x="1792288" y="1412775"/>
            <a:ext cx="5486400" cy="3314799"/>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0398236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48" name="Picture 24" descr="banda_templat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431800"/>
            <a:ext cx="9145588" cy="885825"/>
          </a:xfrm>
          <a:prstGeom prst="rect">
            <a:avLst/>
          </a:prstGeom>
          <a:noFill/>
          <a:extLst>
            <a:ext uri="{909E8E84-426E-40DD-AFC4-6F175D3DCCD1}">
              <a14:hiddenFill xmlns:a14="http://schemas.microsoft.com/office/drawing/2010/main">
                <a:solidFill>
                  <a:srgbClr val="FFFFFF"/>
                </a:solidFill>
              </a14:hiddenFill>
            </a:ext>
          </a:extLst>
        </p:spPr>
      </p:pic>
      <p:sp>
        <p:nvSpPr>
          <p:cNvPr id="1045" name="Rectangle 21"/>
          <p:cNvSpPr>
            <a:spLocks noGrp="1" noChangeArrowheads="1"/>
          </p:cNvSpPr>
          <p:nvPr>
            <p:ph type="body" idx="1"/>
          </p:nvPr>
        </p:nvSpPr>
        <p:spPr bwMode="auto">
          <a:xfrm>
            <a:off x="431800" y="1798638"/>
            <a:ext cx="77724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spcBef>
                <a:spcPts val="600"/>
              </a:spcBef>
              <a:spcAft>
                <a:spcPts val="600"/>
              </a:spcAft>
              <a:buClr>
                <a:srgbClr val="0070C0"/>
              </a:buClr>
              <a:buFont typeface="Wingdings" pitchFamily="2" charset="2"/>
              <a:buChar char="§"/>
            </a:pPr>
            <a:r>
              <a:rPr lang="en-GB" dirty="0"/>
              <a:t>Fare </a:t>
            </a:r>
            <a:r>
              <a:rPr lang="en-GB" dirty="0" err="1"/>
              <a:t>clic</a:t>
            </a:r>
            <a:r>
              <a:rPr lang="en-GB" dirty="0"/>
              <a:t> per </a:t>
            </a:r>
            <a:r>
              <a:rPr lang="en-GB" dirty="0" err="1"/>
              <a:t>modificare</a:t>
            </a:r>
            <a:r>
              <a:rPr lang="en-GB" dirty="0"/>
              <a:t> </a:t>
            </a:r>
            <a:r>
              <a:rPr lang="en-GB" dirty="0" err="1"/>
              <a:t>gli</a:t>
            </a:r>
            <a:r>
              <a:rPr lang="en-GB" dirty="0"/>
              <a:t> </a:t>
            </a:r>
            <a:r>
              <a:rPr lang="en-GB" dirty="0" err="1"/>
              <a:t>stili</a:t>
            </a:r>
            <a:r>
              <a:rPr lang="en-GB" dirty="0"/>
              <a:t> del </a:t>
            </a:r>
            <a:r>
              <a:rPr lang="en-GB" dirty="0" err="1"/>
              <a:t>testo</a:t>
            </a:r>
            <a:r>
              <a:rPr lang="en-GB" dirty="0"/>
              <a:t> </a:t>
            </a:r>
            <a:r>
              <a:rPr lang="en-GB" dirty="0" err="1"/>
              <a:t>dello</a:t>
            </a:r>
            <a:r>
              <a:rPr lang="en-GB" dirty="0"/>
              <a:t> schema</a:t>
            </a:r>
          </a:p>
          <a:p>
            <a:pPr lvl="1">
              <a:spcBef>
                <a:spcPts val="600"/>
              </a:spcBef>
              <a:spcAft>
                <a:spcPts val="600"/>
              </a:spcAft>
              <a:buClr>
                <a:srgbClr val="0070C0"/>
              </a:buClr>
            </a:pPr>
            <a:r>
              <a:rPr lang="en-GB" dirty="0"/>
              <a:t>Secondo </a:t>
            </a:r>
            <a:r>
              <a:rPr lang="en-GB" dirty="0" err="1"/>
              <a:t>livello</a:t>
            </a:r>
            <a:endParaRPr lang="en-GB" dirty="0"/>
          </a:p>
          <a:p>
            <a:pPr lvl="2">
              <a:spcBef>
                <a:spcPts val="600"/>
              </a:spcBef>
              <a:spcAft>
                <a:spcPts val="600"/>
              </a:spcAft>
              <a:buClr>
                <a:srgbClr val="0070C0"/>
              </a:buClr>
            </a:pPr>
            <a:r>
              <a:rPr lang="en-GB" dirty="0" err="1"/>
              <a:t>Terzo</a:t>
            </a:r>
            <a:r>
              <a:rPr lang="en-GB" dirty="0"/>
              <a:t> </a:t>
            </a:r>
            <a:r>
              <a:rPr lang="en-GB" dirty="0" err="1"/>
              <a:t>livello</a:t>
            </a:r>
            <a:endParaRPr lang="en-GB" dirty="0"/>
          </a:p>
          <a:p>
            <a:pPr lvl="3">
              <a:spcBef>
                <a:spcPts val="600"/>
              </a:spcBef>
              <a:spcAft>
                <a:spcPts val="600"/>
              </a:spcAft>
              <a:buClr>
                <a:srgbClr val="0070C0"/>
              </a:buClr>
            </a:pPr>
            <a:r>
              <a:rPr lang="en-GB" dirty="0"/>
              <a:t>Quarto </a:t>
            </a:r>
            <a:r>
              <a:rPr lang="en-GB" dirty="0" err="1"/>
              <a:t>livello</a:t>
            </a:r>
            <a:endParaRPr lang="en-GB" dirty="0"/>
          </a:p>
          <a:p>
            <a:pPr lvl="4">
              <a:spcBef>
                <a:spcPts val="600"/>
              </a:spcBef>
              <a:spcAft>
                <a:spcPts val="600"/>
              </a:spcAft>
              <a:buClr>
                <a:srgbClr val="0070C0"/>
              </a:buClr>
            </a:pPr>
            <a:r>
              <a:rPr lang="en-GB" dirty="0" err="1"/>
              <a:t>Quinto</a:t>
            </a:r>
            <a:r>
              <a:rPr lang="en-GB" dirty="0"/>
              <a:t> </a:t>
            </a:r>
            <a:r>
              <a:rPr lang="en-GB" dirty="0" err="1"/>
              <a:t>livello</a:t>
            </a:r>
            <a:endParaRPr lang="en-GB" dirty="0"/>
          </a:p>
        </p:txBody>
      </p:sp>
      <p:sp>
        <p:nvSpPr>
          <p:cNvPr id="1046" name="Rectangle 22"/>
          <p:cNvSpPr>
            <a:spLocks noGrp="1" noChangeArrowheads="1"/>
          </p:cNvSpPr>
          <p:nvPr>
            <p:ph type="title"/>
          </p:nvPr>
        </p:nvSpPr>
        <p:spPr bwMode="auto">
          <a:xfrm>
            <a:off x="1042988" y="577850"/>
            <a:ext cx="7772400" cy="609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GB" dirty="0"/>
              <a:t>Fare </a:t>
            </a:r>
            <a:r>
              <a:rPr lang="en-GB" dirty="0" err="1"/>
              <a:t>clic</a:t>
            </a:r>
            <a:r>
              <a:rPr lang="en-GB" dirty="0"/>
              <a:t> per </a:t>
            </a:r>
            <a:r>
              <a:rPr lang="en-GB" dirty="0" err="1"/>
              <a:t>modificare</a:t>
            </a:r>
            <a:r>
              <a:rPr lang="en-GB" dirty="0"/>
              <a:t> stile</a:t>
            </a:r>
          </a:p>
        </p:txBody>
      </p:sp>
      <p:pic>
        <p:nvPicPr>
          <p:cNvPr id="6" name="Picture 6" descr="DOCO new logo"/>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29264" y="6346129"/>
            <a:ext cx="1944216" cy="3519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r" rtl="0" eaLnBrk="1" fontAlgn="base" hangingPunct="1">
        <a:spcBef>
          <a:spcPct val="0"/>
        </a:spcBef>
        <a:spcAft>
          <a:spcPct val="0"/>
        </a:spcAft>
        <a:defRPr sz="2800">
          <a:solidFill>
            <a:schemeClr val="bg1"/>
          </a:solidFill>
          <a:latin typeface="+mj-lt"/>
          <a:ea typeface="+mj-ea"/>
          <a:cs typeface="+mj-cs"/>
        </a:defRPr>
      </a:lvl1pPr>
      <a:lvl2pPr algn="r" rtl="0" eaLnBrk="1" fontAlgn="base" hangingPunct="1">
        <a:spcBef>
          <a:spcPct val="0"/>
        </a:spcBef>
        <a:spcAft>
          <a:spcPct val="0"/>
        </a:spcAft>
        <a:defRPr>
          <a:solidFill>
            <a:schemeClr val="bg1"/>
          </a:solidFill>
          <a:latin typeface="Arial" charset="0"/>
          <a:ea typeface="ＭＳ Ｐゴシック" charset="0"/>
          <a:cs typeface="ＭＳ Ｐゴシック" charset="0"/>
        </a:defRPr>
      </a:lvl2pPr>
      <a:lvl3pPr algn="r" rtl="0" eaLnBrk="1" fontAlgn="base" hangingPunct="1">
        <a:spcBef>
          <a:spcPct val="0"/>
        </a:spcBef>
        <a:spcAft>
          <a:spcPct val="0"/>
        </a:spcAft>
        <a:defRPr>
          <a:solidFill>
            <a:schemeClr val="bg1"/>
          </a:solidFill>
          <a:latin typeface="Arial" charset="0"/>
          <a:ea typeface="ＭＳ Ｐゴシック" charset="0"/>
          <a:cs typeface="ＭＳ Ｐゴシック" charset="0"/>
        </a:defRPr>
      </a:lvl3pPr>
      <a:lvl4pPr algn="r" rtl="0" eaLnBrk="1" fontAlgn="base" hangingPunct="1">
        <a:spcBef>
          <a:spcPct val="0"/>
        </a:spcBef>
        <a:spcAft>
          <a:spcPct val="0"/>
        </a:spcAft>
        <a:defRPr>
          <a:solidFill>
            <a:schemeClr val="bg1"/>
          </a:solidFill>
          <a:latin typeface="Arial" charset="0"/>
          <a:ea typeface="ＭＳ Ｐゴシック" charset="0"/>
          <a:cs typeface="ＭＳ Ｐゴシック" charset="0"/>
        </a:defRPr>
      </a:lvl4pPr>
      <a:lvl5pPr algn="r" rtl="0" eaLnBrk="1" fontAlgn="base" hangingPunct="1">
        <a:spcBef>
          <a:spcPct val="0"/>
        </a:spcBef>
        <a:spcAft>
          <a:spcPct val="0"/>
        </a:spcAft>
        <a:defRPr>
          <a:solidFill>
            <a:schemeClr val="bg1"/>
          </a:solidFill>
          <a:latin typeface="Arial" charset="0"/>
          <a:ea typeface="ＭＳ Ｐゴシック" charset="0"/>
          <a:cs typeface="ＭＳ Ｐゴシック" charset="0"/>
        </a:defRPr>
      </a:lvl5pPr>
      <a:lvl6pPr marL="457200" algn="r" rtl="0" eaLnBrk="1" fontAlgn="base" hangingPunct="1">
        <a:spcBef>
          <a:spcPct val="0"/>
        </a:spcBef>
        <a:spcAft>
          <a:spcPct val="0"/>
        </a:spcAft>
        <a:defRPr>
          <a:solidFill>
            <a:schemeClr val="bg1"/>
          </a:solidFill>
          <a:latin typeface="Arial" charset="0"/>
          <a:ea typeface="ＭＳ Ｐゴシック" charset="0"/>
          <a:cs typeface="ＭＳ Ｐゴシック" charset="0"/>
        </a:defRPr>
      </a:lvl6pPr>
      <a:lvl7pPr marL="914400" algn="r" rtl="0" eaLnBrk="1" fontAlgn="base" hangingPunct="1">
        <a:spcBef>
          <a:spcPct val="0"/>
        </a:spcBef>
        <a:spcAft>
          <a:spcPct val="0"/>
        </a:spcAft>
        <a:defRPr>
          <a:solidFill>
            <a:schemeClr val="bg1"/>
          </a:solidFill>
          <a:latin typeface="Arial" charset="0"/>
          <a:ea typeface="ＭＳ Ｐゴシック" charset="0"/>
          <a:cs typeface="ＭＳ Ｐゴシック" charset="0"/>
        </a:defRPr>
      </a:lvl7pPr>
      <a:lvl8pPr marL="1371600" algn="r" rtl="0" eaLnBrk="1" fontAlgn="base" hangingPunct="1">
        <a:spcBef>
          <a:spcPct val="0"/>
        </a:spcBef>
        <a:spcAft>
          <a:spcPct val="0"/>
        </a:spcAft>
        <a:defRPr>
          <a:solidFill>
            <a:schemeClr val="bg1"/>
          </a:solidFill>
          <a:latin typeface="Arial" charset="0"/>
          <a:ea typeface="ＭＳ Ｐゴシック" charset="0"/>
          <a:cs typeface="ＭＳ Ｐゴシック" charset="0"/>
        </a:defRPr>
      </a:lvl8pPr>
      <a:lvl9pPr marL="1828800" algn="r" rtl="0" eaLnBrk="1" fontAlgn="base" hangingPunct="1">
        <a:spcBef>
          <a:spcPct val="0"/>
        </a:spcBef>
        <a:spcAft>
          <a:spcPct val="0"/>
        </a:spcAft>
        <a:defRPr>
          <a:solidFill>
            <a:schemeClr val="bg1"/>
          </a:solidFill>
          <a:latin typeface="Arial" charset="0"/>
          <a:ea typeface="ＭＳ Ｐゴシック" charset="0"/>
          <a:cs typeface="ＭＳ Ｐゴシック" charset="0"/>
        </a:defRPr>
      </a:lvl9pPr>
    </p:titleStyle>
    <p:bodyStyle>
      <a:lvl1pPr marL="342900" indent="-342900" algn="l" rtl="0" eaLnBrk="1" fontAlgn="base" hangingPunct="1">
        <a:spcBef>
          <a:spcPct val="20000"/>
        </a:spcBef>
        <a:spcAft>
          <a:spcPct val="0"/>
        </a:spcAft>
        <a:buFont typeface="Arial" pitchFamily="34" charset="0"/>
        <a:buChar char="•"/>
        <a:defRPr lang="en-GB" sz="2400" dirty="0">
          <a:solidFill>
            <a:schemeClr val="tx1"/>
          </a:solidFill>
          <a:latin typeface="+mn-lt"/>
          <a:ea typeface="+mn-ea"/>
          <a:cs typeface="+mn-cs"/>
        </a:defRPr>
      </a:lvl1pPr>
      <a:lvl2pPr marL="800100" indent="-342900" algn="l" rtl="0" eaLnBrk="1" fontAlgn="base" hangingPunct="1">
        <a:spcBef>
          <a:spcPct val="20000"/>
        </a:spcBef>
        <a:spcAft>
          <a:spcPct val="0"/>
        </a:spcAft>
        <a:buFont typeface="Arial" pitchFamily="34" charset="0"/>
        <a:buChar char="•"/>
        <a:defRPr lang="en-GB" sz="2400" dirty="0">
          <a:solidFill>
            <a:schemeClr val="tx1"/>
          </a:solidFill>
          <a:latin typeface="+mn-lt"/>
          <a:ea typeface="+mn-ea"/>
        </a:defRPr>
      </a:lvl2pPr>
      <a:lvl3pPr marL="1143000" indent="-228600" algn="l" rtl="0" eaLnBrk="1" fontAlgn="base" hangingPunct="1">
        <a:spcBef>
          <a:spcPct val="20000"/>
        </a:spcBef>
        <a:spcAft>
          <a:spcPct val="0"/>
        </a:spcAft>
        <a:buChar char="•"/>
        <a:defRPr lang="en-GB" sz="2400" dirty="0">
          <a:solidFill>
            <a:schemeClr val="tx1"/>
          </a:solidFill>
          <a:latin typeface="+mn-lt"/>
          <a:ea typeface="+mn-ea"/>
        </a:defRPr>
      </a:lvl3pPr>
      <a:lvl4pPr marL="1600200" indent="-228600" algn="l" rtl="0" eaLnBrk="1" fontAlgn="base" hangingPunct="1">
        <a:spcBef>
          <a:spcPct val="20000"/>
        </a:spcBef>
        <a:spcAft>
          <a:spcPct val="0"/>
        </a:spcAft>
        <a:buChar char="–"/>
        <a:defRPr lang="en-GB" sz="2400" dirty="0">
          <a:solidFill>
            <a:schemeClr val="tx1"/>
          </a:solidFill>
          <a:latin typeface="+mn-lt"/>
          <a:ea typeface="+mn-ea"/>
        </a:defRPr>
      </a:lvl4pPr>
      <a:lvl5pPr marL="2057400" indent="-228600" algn="l" rtl="0" eaLnBrk="1" fontAlgn="base" hangingPunct="1">
        <a:spcBef>
          <a:spcPct val="20000"/>
        </a:spcBef>
        <a:spcAft>
          <a:spcPct val="0"/>
        </a:spcAft>
        <a:buChar char="»"/>
        <a:defRPr lang="en-GB" sz="2400" dirty="0">
          <a:solidFill>
            <a:schemeClr val="tx1"/>
          </a:solidFill>
          <a:latin typeface="+mn-lt"/>
          <a:ea typeface="+mn-ea"/>
        </a:defRPr>
      </a:lvl5pPr>
      <a:lvl6pPr marL="2514600" indent="-228600" algn="l" rtl="0" eaLnBrk="1" fontAlgn="base" hangingPunct="1">
        <a:spcBef>
          <a:spcPct val="20000"/>
        </a:spcBef>
        <a:spcAft>
          <a:spcPct val="0"/>
        </a:spcAft>
        <a:buChar char="»"/>
        <a:defRPr sz="1400">
          <a:solidFill>
            <a:schemeClr val="tx1"/>
          </a:solidFill>
          <a:latin typeface="+mn-lt"/>
          <a:ea typeface="+mn-ea"/>
        </a:defRPr>
      </a:lvl6pPr>
      <a:lvl7pPr marL="2971800" indent="-228600" algn="l" rtl="0" eaLnBrk="1" fontAlgn="base" hangingPunct="1">
        <a:spcBef>
          <a:spcPct val="20000"/>
        </a:spcBef>
        <a:spcAft>
          <a:spcPct val="0"/>
        </a:spcAft>
        <a:buChar char="»"/>
        <a:defRPr sz="1400">
          <a:solidFill>
            <a:schemeClr val="tx1"/>
          </a:solidFill>
          <a:latin typeface="+mn-lt"/>
          <a:ea typeface="+mn-ea"/>
        </a:defRPr>
      </a:lvl7pPr>
      <a:lvl8pPr marL="3429000" indent="-228600" algn="l" rtl="0" eaLnBrk="1" fontAlgn="base" hangingPunct="1">
        <a:spcBef>
          <a:spcPct val="20000"/>
        </a:spcBef>
        <a:spcAft>
          <a:spcPct val="0"/>
        </a:spcAft>
        <a:buChar char="»"/>
        <a:defRPr sz="1400">
          <a:solidFill>
            <a:schemeClr val="tx1"/>
          </a:solidFill>
          <a:latin typeface="+mn-lt"/>
          <a:ea typeface="+mn-ea"/>
        </a:defRPr>
      </a:lvl8pPr>
      <a:lvl9pPr marL="3886200" indent="-228600" algn="l" rtl="0" eaLnBrk="1" fontAlgn="base" hangingPunct="1">
        <a:spcBef>
          <a:spcPct val="20000"/>
        </a:spcBef>
        <a:spcAft>
          <a:spcPct val="0"/>
        </a:spcAft>
        <a:buChar char="»"/>
        <a:defRPr sz="14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026"/>
          <p:cNvSpPr>
            <a:spLocks noGrp="1" noChangeArrowheads="1"/>
          </p:cNvSpPr>
          <p:nvPr>
            <p:ph type="ctrTitle"/>
          </p:nvPr>
        </p:nvSpPr>
        <p:spPr/>
        <p:txBody>
          <a:bodyPr/>
          <a:lstStyle/>
          <a:p>
            <a:pPr algn="ctr"/>
            <a:r>
              <a:rPr lang="en-GB" b="1" dirty="0" smtClean="0"/>
              <a:t>Governance BoS</a:t>
            </a:r>
            <a:endParaRPr lang="en-GB" b="1" dirty="0"/>
          </a:p>
        </p:txBody>
      </p:sp>
      <p:sp>
        <p:nvSpPr>
          <p:cNvPr id="4" name="Subtitle 3"/>
          <p:cNvSpPr>
            <a:spLocks noGrp="1"/>
          </p:cNvSpPr>
          <p:nvPr>
            <p:ph type="subTitle" sz="quarter" idx="1"/>
          </p:nvPr>
        </p:nvSpPr>
        <p:spPr/>
        <p:txBody>
          <a:bodyPr/>
          <a:lstStyle/>
          <a:p>
            <a:pPr>
              <a:buNone/>
            </a:pPr>
            <a:endParaRPr lang="en-US" dirty="0"/>
          </a:p>
        </p:txBody>
      </p:sp>
      <p:sp>
        <p:nvSpPr>
          <p:cNvPr id="5" name="TextBox 4"/>
          <p:cNvSpPr txBox="1">
            <a:spLocks noChangeArrowheads="1"/>
          </p:cNvSpPr>
          <p:nvPr/>
        </p:nvSpPr>
        <p:spPr bwMode="auto">
          <a:xfrm>
            <a:off x="1475656" y="4869160"/>
            <a:ext cx="5943600" cy="8715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defPPr>
              <a:defRPr lang="en-GB"/>
            </a:defPPr>
            <a:lvl1pPr algn="l" rtl="0" fontAlgn="base">
              <a:lnSpc>
                <a:spcPct val="80000"/>
              </a:lnSpc>
              <a:spcBef>
                <a:spcPct val="20000"/>
              </a:spcBef>
              <a:spcAft>
                <a:spcPct val="0"/>
              </a:spcAft>
              <a:buClr>
                <a:srgbClr val="006699"/>
              </a:buClr>
              <a:buFont typeface="Wingdings" pitchFamily="2" charset="2"/>
              <a:buChar char="§"/>
              <a:defRPr sz="1600" b="1" kern="1200">
                <a:solidFill>
                  <a:schemeClr val="tx1"/>
                </a:solidFill>
                <a:latin typeface="Arial" charset="0"/>
                <a:ea typeface="+mn-ea"/>
                <a:cs typeface="+mn-cs"/>
              </a:defRPr>
            </a:lvl1pPr>
            <a:lvl2pPr marL="457200" algn="l" rtl="0" fontAlgn="base">
              <a:lnSpc>
                <a:spcPct val="80000"/>
              </a:lnSpc>
              <a:spcBef>
                <a:spcPct val="20000"/>
              </a:spcBef>
              <a:spcAft>
                <a:spcPct val="0"/>
              </a:spcAft>
              <a:buClr>
                <a:srgbClr val="006699"/>
              </a:buClr>
              <a:buFont typeface="Wingdings" pitchFamily="2" charset="2"/>
              <a:buChar char="§"/>
              <a:defRPr sz="1600" b="1" kern="1200">
                <a:solidFill>
                  <a:schemeClr val="tx1"/>
                </a:solidFill>
                <a:latin typeface="Arial" charset="0"/>
                <a:ea typeface="+mn-ea"/>
                <a:cs typeface="+mn-cs"/>
              </a:defRPr>
            </a:lvl2pPr>
            <a:lvl3pPr marL="914400" algn="l" rtl="0" fontAlgn="base">
              <a:lnSpc>
                <a:spcPct val="80000"/>
              </a:lnSpc>
              <a:spcBef>
                <a:spcPct val="20000"/>
              </a:spcBef>
              <a:spcAft>
                <a:spcPct val="0"/>
              </a:spcAft>
              <a:buClr>
                <a:srgbClr val="006699"/>
              </a:buClr>
              <a:buFont typeface="Wingdings" pitchFamily="2" charset="2"/>
              <a:buChar char="§"/>
              <a:defRPr sz="1600" b="1" kern="1200">
                <a:solidFill>
                  <a:schemeClr val="tx1"/>
                </a:solidFill>
                <a:latin typeface="Arial" charset="0"/>
                <a:ea typeface="+mn-ea"/>
                <a:cs typeface="+mn-cs"/>
              </a:defRPr>
            </a:lvl3pPr>
            <a:lvl4pPr marL="1371600" algn="l" rtl="0" fontAlgn="base">
              <a:lnSpc>
                <a:spcPct val="80000"/>
              </a:lnSpc>
              <a:spcBef>
                <a:spcPct val="20000"/>
              </a:spcBef>
              <a:spcAft>
                <a:spcPct val="0"/>
              </a:spcAft>
              <a:buClr>
                <a:srgbClr val="006699"/>
              </a:buClr>
              <a:buFont typeface="Wingdings" pitchFamily="2" charset="2"/>
              <a:buChar char="§"/>
              <a:defRPr sz="1600" b="1" kern="1200">
                <a:solidFill>
                  <a:schemeClr val="tx1"/>
                </a:solidFill>
                <a:latin typeface="Arial" charset="0"/>
                <a:ea typeface="+mn-ea"/>
                <a:cs typeface="+mn-cs"/>
              </a:defRPr>
            </a:lvl4pPr>
            <a:lvl5pPr marL="1828800" algn="l" rtl="0" fontAlgn="base">
              <a:lnSpc>
                <a:spcPct val="80000"/>
              </a:lnSpc>
              <a:spcBef>
                <a:spcPct val="20000"/>
              </a:spcBef>
              <a:spcAft>
                <a:spcPct val="0"/>
              </a:spcAft>
              <a:buClr>
                <a:srgbClr val="006699"/>
              </a:buClr>
              <a:buFont typeface="Wingdings" pitchFamily="2" charset="2"/>
              <a:buChar char="§"/>
              <a:defRPr sz="1600" b="1" kern="1200">
                <a:solidFill>
                  <a:schemeClr val="tx1"/>
                </a:solidFill>
                <a:latin typeface="Arial" charset="0"/>
                <a:ea typeface="+mn-ea"/>
                <a:cs typeface="+mn-cs"/>
              </a:defRPr>
            </a:lvl5pPr>
            <a:lvl6pPr marL="2286000" algn="l" defTabSz="914400" rtl="0" eaLnBrk="1" latinLnBrk="0" hangingPunct="1">
              <a:defRPr sz="1600" b="1" kern="1200">
                <a:solidFill>
                  <a:schemeClr val="tx1"/>
                </a:solidFill>
                <a:latin typeface="Arial" charset="0"/>
                <a:ea typeface="+mn-ea"/>
                <a:cs typeface="+mn-cs"/>
              </a:defRPr>
            </a:lvl6pPr>
            <a:lvl7pPr marL="2743200" algn="l" defTabSz="914400" rtl="0" eaLnBrk="1" latinLnBrk="0" hangingPunct="1">
              <a:defRPr sz="1600" b="1" kern="1200">
                <a:solidFill>
                  <a:schemeClr val="tx1"/>
                </a:solidFill>
                <a:latin typeface="Arial" charset="0"/>
                <a:ea typeface="+mn-ea"/>
                <a:cs typeface="+mn-cs"/>
              </a:defRPr>
            </a:lvl7pPr>
            <a:lvl8pPr marL="3200400" algn="l" defTabSz="914400" rtl="0" eaLnBrk="1" latinLnBrk="0" hangingPunct="1">
              <a:defRPr sz="1600" b="1" kern="1200">
                <a:solidFill>
                  <a:schemeClr val="tx1"/>
                </a:solidFill>
                <a:latin typeface="Arial" charset="0"/>
                <a:ea typeface="+mn-ea"/>
                <a:cs typeface="+mn-cs"/>
              </a:defRPr>
            </a:lvl8pPr>
            <a:lvl9pPr marL="3657600" algn="l" defTabSz="914400" rtl="0" eaLnBrk="1" latinLnBrk="0" hangingPunct="1">
              <a:defRPr sz="1600" b="1" kern="1200">
                <a:solidFill>
                  <a:schemeClr val="tx1"/>
                </a:solidFill>
                <a:latin typeface="Arial" charset="0"/>
                <a:ea typeface="+mn-ea"/>
                <a:cs typeface="+mn-cs"/>
              </a:defRPr>
            </a:lvl9pPr>
          </a:lstStyle>
          <a:p>
            <a:pPr algn="ctr" eaLnBrk="1" hangingPunct="1">
              <a:lnSpc>
                <a:spcPct val="100000"/>
              </a:lnSpc>
              <a:buClrTx/>
              <a:buFont typeface="Arial" charset="0"/>
              <a:buNone/>
              <a:defRPr/>
            </a:pPr>
            <a:r>
              <a:rPr lang="en-CA" altLang="en-US" sz="1600" kern="0" dirty="0" smtClean="0"/>
              <a:t>Advanced Business Operations Training</a:t>
            </a:r>
          </a:p>
          <a:p>
            <a:pPr algn="ctr" eaLnBrk="1" hangingPunct="1">
              <a:lnSpc>
                <a:spcPct val="100000"/>
              </a:lnSpc>
              <a:buClrTx/>
              <a:buFont typeface="Arial" charset="0"/>
              <a:buNone/>
              <a:defRPr/>
            </a:pPr>
            <a:r>
              <a:rPr lang="en-CA" altLang="en-US" sz="1600" kern="0" dirty="0" smtClean="0"/>
              <a:t>Kabul, Afghanistan November 2014.</a:t>
            </a:r>
          </a:p>
          <a:p>
            <a:pPr algn="ctr" eaLnBrk="1" hangingPunct="1">
              <a:lnSpc>
                <a:spcPct val="100000"/>
              </a:lnSpc>
              <a:buClrTx/>
              <a:buFont typeface="Arial" charset="0"/>
              <a:buNone/>
              <a:defRPr/>
            </a:pPr>
            <a:endParaRPr lang="en-CA" altLang="en-US" sz="1600" kern="0" dirty="0" smtClean="0"/>
          </a:p>
          <a:p>
            <a:pPr algn="ctr" eaLnBrk="1" hangingPunct="1">
              <a:lnSpc>
                <a:spcPct val="100000"/>
              </a:lnSpc>
              <a:buClrTx/>
              <a:buFont typeface="Arial" charset="0"/>
              <a:buNone/>
              <a:defRPr/>
            </a:pPr>
            <a:endParaRPr lang="en-CA" altLang="en-US" sz="1600" kern="0"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Financing the BOS</a:t>
            </a:r>
            <a:endParaRPr lang="en-US" dirty="0"/>
          </a:p>
        </p:txBody>
      </p:sp>
      <p:sp>
        <p:nvSpPr>
          <p:cNvPr id="3" name="Content Placeholder 2"/>
          <p:cNvSpPr>
            <a:spLocks noGrp="1"/>
          </p:cNvSpPr>
          <p:nvPr>
            <p:ph idx="1"/>
          </p:nvPr>
        </p:nvSpPr>
        <p:spPr/>
        <p:txBody>
          <a:bodyPr/>
          <a:lstStyle/>
          <a:p>
            <a:r>
              <a:rPr lang="en-US" dirty="0" smtClean="0"/>
              <a:t>Common Budgetary Framework</a:t>
            </a:r>
          </a:p>
          <a:p>
            <a:r>
              <a:rPr lang="en-US" dirty="0" smtClean="0"/>
              <a:t>Common Services Account</a:t>
            </a:r>
          </a:p>
          <a:p>
            <a:r>
              <a:rPr lang="en-US" dirty="0" smtClean="0"/>
              <a:t>Financing arrangement- Cost Sharing</a:t>
            </a:r>
          </a:p>
          <a:p>
            <a:r>
              <a:rPr lang="en-US" dirty="0" smtClean="0"/>
              <a:t>Resource Mobilization:</a:t>
            </a:r>
          </a:p>
          <a:p>
            <a:pPr lvl="1"/>
            <a:r>
              <a:rPr lang="en-US" dirty="0" smtClean="0"/>
              <a:t>Mainly cost shared</a:t>
            </a:r>
          </a:p>
          <a:p>
            <a:pPr lvl="1"/>
            <a:r>
              <a:rPr lang="en-US" dirty="0" smtClean="0"/>
              <a:t>One Fund</a:t>
            </a:r>
          </a:p>
          <a:p>
            <a:pPr lvl="1"/>
            <a:r>
              <a:rPr lang="en-US" dirty="0" smtClean="0"/>
              <a:t>Business Operations Innovation Fund (draft)</a:t>
            </a:r>
          </a:p>
        </p:txBody>
      </p:sp>
    </p:spTree>
    <p:extLst>
      <p:ext uri="{BB962C8B-B14F-4D97-AF65-F5344CB8AC3E}">
        <p14:creationId xmlns:p14="http://schemas.microsoft.com/office/powerpoint/2010/main" val="304729700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Integrated Service Center</a:t>
            </a:r>
            <a:endParaRPr lang="en-US" dirty="0"/>
          </a:p>
        </p:txBody>
      </p:sp>
      <p:sp>
        <p:nvSpPr>
          <p:cNvPr id="5" name="Subtitle 4"/>
          <p:cNvSpPr>
            <a:spLocks noGrp="1"/>
          </p:cNvSpPr>
          <p:nvPr>
            <p:ph type="subTitle" idx="1"/>
          </p:nvPr>
        </p:nvSpPr>
        <p:spPr/>
        <p:txBody>
          <a:bodyPr/>
          <a:lstStyle/>
          <a:p>
            <a:r>
              <a:rPr lang="en-US" dirty="0" smtClean="0"/>
              <a:t>Brazil pilot</a:t>
            </a:r>
            <a:endParaRPr lang="en-US" dirty="0"/>
          </a:p>
        </p:txBody>
      </p:sp>
    </p:spTree>
    <p:extLst>
      <p:ext uri="{BB962C8B-B14F-4D97-AF65-F5344CB8AC3E}">
        <p14:creationId xmlns:p14="http://schemas.microsoft.com/office/powerpoint/2010/main" val="348682759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463282"/>
            <a:ext cx="8229600" cy="715962"/>
          </a:xfrm>
        </p:spPr>
        <p:txBody>
          <a:bodyPr>
            <a:normAutofit/>
          </a:bodyPr>
          <a:lstStyle/>
          <a:p>
            <a:pPr algn="r"/>
            <a:r>
              <a:rPr lang="en-US" sz="3600" dirty="0">
                <a:solidFill>
                  <a:schemeClr val="bg1"/>
                </a:solidFill>
              </a:rPr>
              <a:t>Some notes upfront</a:t>
            </a:r>
          </a:p>
        </p:txBody>
      </p:sp>
      <p:sp>
        <p:nvSpPr>
          <p:cNvPr id="4" name="Rectangle 3"/>
          <p:cNvSpPr/>
          <p:nvPr/>
        </p:nvSpPr>
        <p:spPr>
          <a:xfrm>
            <a:off x="2438399" y="2171700"/>
            <a:ext cx="4276725" cy="609600"/>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Brazil is a unique BOS pilot</a:t>
            </a:r>
            <a:endParaRPr lang="en-US" dirty="0"/>
          </a:p>
        </p:txBody>
      </p:sp>
      <p:sp>
        <p:nvSpPr>
          <p:cNvPr id="5" name="Rectangle 4"/>
          <p:cNvSpPr/>
          <p:nvPr/>
        </p:nvSpPr>
        <p:spPr>
          <a:xfrm>
            <a:off x="2447925" y="2933700"/>
            <a:ext cx="4267200" cy="609600"/>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No other BOS pilot are using the Integrated Service Center concept </a:t>
            </a:r>
            <a:endParaRPr lang="en-US" dirty="0"/>
          </a:p>
        </p:txBody>
      </p:sp>
      <p:sp>
        <p:nvSpPr>
          <p:cNvPr id="6" name="Rectangle 5"/>
          <p:cNvSpPr/>
          <p:nvPr/>
        </p:nvSpPr>
        <p:spPr>
          <a:xfrm>
            <a:off x="2447925" y="3695700"/>
            <a:ext cx="4276725" cy="609600"/>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No other ISC planned until assessment completed</a:t>
            </a:r>
            <a:endParaRPr lang="en-US" dirty="0"/>
          </a:p>
        </p:txBody>
      </p:sp>
      <p:sp>
        <p:nvSpPr>
          <p:cNvPr id="7" name="Rectangle 6"/>
          <p:cNvSpPr/>
          <p:nvPr/>
        </p:nvSpPr>
        <p:spPr>
          <a:xfrm>
            <a:off x="2428874" y="4476750"/>
            <a:ext cx="4295776" cy="609600"/>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Similar set-ups: Viet Nam, Copenhagen</a:t>
            </a:r>
            <a:endParaRPr lang="en-US" dirty="0"/>
          </a:p>
        </p:txBody>
      </p:sp>
    </p:spTree>
    <p:extLst>
      <p:ext uri="{BB962C8B-B14F-4D97-AF65-F5344CB8AC3E}">
        <p14:creationId xmlns:p14="http://schemas.microsoft.com/office/powerpoint/2010/main" val="379357918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6275" y="64629"/>
            <a:ext cx="8229600" cy="1143000"/>
          </a:xfrm>
        </p:spPr>
        <p:txBody>
          <a:bodyPr>
            <a:normAutofit/>
          </a:bodyPr>
          <a:lstStyle/>
          <a:p>
            <a:pPr algn="r"/>
            <a:r>
              <a:rPr lang="en-US" sz="3600" dirty="0" smtClean="0">
                <a:solidFill>
                  <a:schemeClr val="bg1"/>
                </a:solidFill>
              </a:rPr>
              <a:t>JOF Service </a:t>
            </a:r>
            <a:r>
              <a:rPr lang="en-US" sz="3600" dirty="0">
                <a:solidFill>
                  <a:schemeClr val="bg1"/>
                </a:solidFill>
              </a:rPr>
              <a:t>lines </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896622"/>
            <a:ext cx="8305800" cy="4678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457200" y="990600"/>
            <a:ext cx="8305800" cy="71675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dirty="0">
                <a:solidFill>
                  <a:schemeClr val="tx1"/>
                </a:solidFill>
              </a:rPr>
              <a:t>Eight </a:t>
            </a:r>
            <a:r>
              <a:rPr lang="en-ZA" dirty="0" smtClean="0">
                <a:solidFill>
                  <a:schemeClr val="tx1"/>
                </a:solidFill>
              </a:rPr>
              <a:t>participants</a:t>
            </a:r>
          </a:p>
          <a:p>
            <a:pPr algn="ctr"/>
            <a:r>
              <a:rPr lang="en-ZA" dirty="0" smtClean="0">
                <a:solidFill>
                  <a:schemeClr val="tx1"/>
                </a:solidFill>
              </a:rPr>
              <a:t>UNAIDS</a:t>
            </a:r>
            <a:r>
              <a:rPr lang="en-ZA" dirty="0">
                <a:solidFill>
                  <a:schemeClr val="tx1"/>
                </a:solidFill>
              </a:rPr>
              <a:t>, UNDP, UNDSS, UNEP, UNESCO, UNFPA, UNOPS and UN Women. </a:t>
            </a:r>
            <a:endParaRPr lang="en-US" dirty="0">
              <a:solidFill>
                <a:schemeClr val="tx1"/>
              </a:solidFill>
            </a:endParaRPr>
          </a:p>
        </p:txBody>
      </p:sp>
    </p:spTree>
    <p:extLst>
      <p:ext uri="{BB962C8B-B14F-4D97-AF65-F5344CB8AC3E}">
        <p14:creationId xmlns:p14="http://schemas.microsoft.com/office/powerpoint/2010/main" val="378461336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3900" y="230406"/>
            <a:ext cx="8229600" cy="1143000"/>
          </a:xfrm>
        </p:spPr>
        <p:txBody>
          <a:bodyPr>
            <a:normAutofit/>
          </a:bodyPr>
          <a:lstStyle/>
          <a:p>
            <a:pPr algn="r"/>
            <a:r>
              <a:rPr lang="en-US" sz="3600" dirty="0">
                <a:solidFill>
                  <a:schemeClr val="bg1"/>
                </a:solidFill>
              </a:rPr>
              <a:t>Cost Benefit- Monetary &amp; Labor</a:t>
            </a:r>
          </a:p>
        </p:txBody>
      </p:sp>
      <p:pic>
        <p:nvPicPr>
          <p:cNvPr id="1025" name="Picture 1"/>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2224" r="12447" b="6329"/>
          <a:stretch/>
        </p:blipFill>
        <p:spPr bwMode="auto">
          <a:xfrm>
            <a:off x="762000" y="1552162"/>
            <a:ext cx="7696200" cy="226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2406" r="13381" b="78354"/>
          <a:stretch/>
        </p:blipFill>
        <p:spPr bwMode="auto">
          <a:xfrm>
            <a:off x="762000" y="4114800"/>
            <a:ext cx="7619999" cy="17810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7652257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7584" y="245160"/>
            <a:ext cx="8229600" cy="1143000"/>
          </a:xfrm>
        </p:spPr>
        <p:txBody>
          <a:bodyPr>
            <a:normAutofit/>
          </a:bodyPr>
          <a:lstStyle/>
          <a:p>
            <a:pPr algn="r"/>
            <a:r>
              <a:rPr lang="en-US" sz="3600" dirty="0" smtClean="0">
                <a:solidFill>
                  <a:schemeClr val="bg1"/>
                </a:solidFill>
              </a:rPr>
              <a:t>Brazil-Single Service Window</a:t>
            </a:r>
            <a:endParaRPr lang="en-US" sz="3600" dirty="0">
              <a:solidFill>
                <a:schemeClr val="bg1"/>
              </a:solidFill>
            </a:endParaRPr>
          </a:p>
        </p:txBody>
      </p:sp>
      <p:grpSp>
        <p:nvGrpSpPr>
          <p:cNvPr id="6" name="Group 5"/>
          <p:cNvGrpSpPr/>
          <p:nvPr/>
        </p:nvGrpSpPr>
        <p:grpSpPr>
          <a:xfrm>
            <a:off x="457200" y="1600200"/>
            <a:ext cx="8229600" cy="4648200"/>
            <a:chOff x="457200" y="2209800"/>
            <a:chExt cx="8229600" cy="3314700"/>
          </a:xfrm>
        </p:grpSpPr>
        <p:sp>
          <p:nvSpPr>
            <p:cNvPr id="7" name="Rectangle 6"/>
            <p:cNvSpPr/>
            <p:nvPr/>
          </p:nvSpPr>
          <p:spPr>
            <a:xfrm>
              <a:off x="457200" y="2324100"/>
              <a:ext cx="2819400" cy="1905000"/>
            </a:xfrm>
            <a:prstGeom prst="rect">
              <a:avLst/>
            </a:prstGeom>
            <a:solidFill>
              <a:srgbClr val="1F497D">
                <a:lumMod val="50000"/>
              </a:srgbClr>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prstClr val="white"/>
                  </a:solidFill>
                  <a:effectLst/>
                  <a:uLnTx/>
                  <a:uFillTx/>
                  <a:latin typeface="Calibri"/>
                </a:rPr>
                <a:t>Single Service Window</a:t>
              </a:r>
            </a:p>
          </p:txBody>
        </p:sp>
        <p:sp>
          <p:nvSpPr>
            <p:cNvPr id="8" name="Rectangle 7"/>
            <p:cNvSpPr/>
            <p:nvPr/>
          </p:nvSpPr>
          <p:spPr>
            <a:xfrm>
              <a:off x="3657600" y="2650667"/>
              <a:ext cx="5029200" cy="381000"/>
            </a:xfrm>
            <a:prstGeom prst="rect">
              <a:avLst/>
            </a:prstGeom>
            <a:solidFill>
              <a:srgbClr val="1F497D">
                <a:lumMod val="60000"/>
                <a:lumOff val="40000"/>
              </a:srgbClr>
            </a:solidFill>
            <a:ln w="25400" cap="flat" cmpd="sng" algn="ctr">
              <a:solidFill>
                <a:srgbClr val="4F81BD">
                  <a:shade val="50000"/>
                </a:srgbClr>
              </a:solidFill>
              <a:prstDash val="solid"/>
            </a:ln>
            <a:effectLst/>
          </p:spPr>
          <p:txBody>
            <a:bodyPr rtlCol="0" anchor="t" anchorCtr="0"/>
            <a:lstStyle/>
            <a:p>
              <a:pPr marL="0" marR="0" lvl="1"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prstClr val="black"/>
                  </a:solidFill>
                  <a:effectLst/>
                  <a:uLnTx/>
                  <a:uFillTx/>
                  <a:latin typeface="Calibri"/>
                </a:rPr>
                <a:t>Cap. dedicated Common Operations- free up agency cap.</a:t>
              </a:r>
            </a:p>
          </p:txBody>
        </p:sp>
        <p:sp>
          <p:nvSpPr>
            <p:cNvPr id="9" name="Rectangle 8"/>
            <p:cNvSpPr/>
            <p:nvPr/>
          </p:nvSpPr>
          <p:spPr>
            <a:xfrm>
              <a:off x="3657600" y="2209800"/>
              <a:ext cx="5029200" cy="381000"/>
            </a:xfrm>
            <a:prstGeom prst="rect">
              <a:avLst/>
            </a:prstGeom>
            <a:solidFill>
              <a:srgbClr val="1F497D">
                <a:lumMod val="75000"/>
              </a:srgbClr>
            </a:solidFill>
            <a:ln w="25400" cap="flat" cmpd="sng" algn="ctr">
              <a:solidFill>
                <a:srgbClr val="4F81BD">
                  <a:shade val="50000"/>
                </a:srgbClr>
              </a:solidFill>
              <a:prstDash val="solid"/>
            </a:ln>
            <a:effectLst/>
          </p:spPr>
          <p:txBody>
            <a:bodyPr rtlCol="0" anchor="t" anchorCtr="0"/>
            <a:lstStyle/>
            <a:p>
              <a:pPr marL="0" marR="0" lvl="1"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prstClr val="white"/>
                  </a:solidFill>
                  <a:effectLst/>
                  <a:uLnTx/>
                  <a:uFillTx/>
                  <a:latin typeface="Calibri"/>
                </a:rPr>
                <a:t>Single rule set for clients- simplification, transparency</a:t>
              </a:r>
            </a:p>
          </p:txBody>
        </p:sp>
        <p:sp>
          <p:nvSpPr>
            <p:cNvPr id="10" name="Rectangle 9"/>
            <p:cNvSpPr/>
            <p:nvPr/>
          </p:nvSpPr>
          <p:spPr>
            <a:xfrm>
              <a:off x="3657599" y="3086098"/>
              <a:ext cx="5029200" cy="381000"/>
            </a:xfrm>
            <a:prstGeom prst="rect">
              <a:avLst/>
            </a:prstGeom>
            <a:solidFill>
              <a:srgbClr val="1F497D">
                <a:lumMod val="40000"/>
                <a:lumOff val="60000"/>
              </a:srgbClr>
            </a:solidFill>
            <a:ln w="25400" cap="flat" cmpd="sng" algn="ctr">
              <a:solidFill>
                <a:srgbClr val="4F81BD">
                  <a:shade val="50000"/>
                </a:srgbClr>
              </a:solidFill>
              <a:prstDash val="solid"/>
            </a:ln>
            <a:effectLst/>
          </p:spPr>
          <p:txBody>
            <a:bodyPr rtlCol="0" anchor="t" anchorCtr="0"/>
            <a:lstStyle/>
            <a:p>
              <a:pPr marL="0" marR="0" lvl="1"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prstClr val="black"/>
                  </a:solidFill>
                  <a:effectLst/>
                  <a:uLnTx/>
                  <a:uFillTx/>
                  <a:latin typeface="Calibri"/>
                </a:rPr>
                <a:t>Reduced cost ( leverage common volumes for services)</a:t>
              </a:r>
            </a:p>
          </p:txBody>
        </p:sp>
        <p:sp>
          <p:nvSpPr>
            <p:cNvPr id="11" name="Rectangle 10"/>
            <p:cNvSpPr/>
            <p:nvPr/>
          </p:nvSpPr>
          <p:spPr>
            <a:xfrm>
              <a:off x="3657599" y="3521528"/>
              <a:ext cx="5029200" cy="381000"/>
            </a:xfrm>
            <a:prstGeom prst="rect">
              <a:avLst/>
            </a:prstGeom>
            <a:solidFill>
              <a:srgbClr val="1F497D">
                <a:lumMod val="20000"/>
                <a:lumOff val="80000"/>
              </a:srgbClr>
            </a:solidFill>
            <a:ln w="25400" cap="flat" cmpd="sng" algn="ctr">
              <a:solidFill>
                <a:srgbClr val="4F81BD">
                  <a:shade val="50000"/>
                </a:srgbClr>
              </a:solidFill>
              <a:prstDash val="solid"/>
            </a:ln>
            <a:effectLst/>
          </p:spPr>
          <p:txBody>
            <a:bodyPr rtlCol="0" anchor="t" anchorCtr="0"/>
            <a:lstStyle/>
            <a:p>
              <a:pPr marL="0" marR="0" lvl="1"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prstClr val="black"/>
                  </a:solidFill>
                  <a:effectLst/>
                  <a:uLnTx/>
                  <a:uFillTx/>
                  <a:latin typeface="Calibri"/>
                </a:rPr>
                <a:t>Less process duplication (contract, client/supplier man</a:t>
              </a:r>
            </a:p>
          </p:txBody>
        </p:sp>
        <p:sp>
          <p:nvSpPr>
            <p:cNvPr id="12" name="Rectangle 11"/>
            <p:cNvSpPr/>
            <p:nvPr/>
          </p:nvSpPr>
          <p:spPr>
            <a:xfrm>
              <a:off x="3656238" y="3959678"/>
              <a:ext cx="5029200" cy="381000"/>
            </a:xfrm>
            <a:prstGeom prst="rect">
              <a:avLst/>
            </a:prstGeom>
            <a:solidFill>
              <a:sysClr val="window" lastClr="FFFFFF"/>
            </a:solidFill>
            <a:ln w="25400" cap="flat" cmpd="sng" algn="ctr">
              <a:solidFill>
                <a:srgbClr val="4F81BD">
                  <a:shade val="50000"/>
                </a:srgbClr>
              </a:solidFill>
              <a:prstDash val="solid"/>
            </a:ln>
            <a:effectLst/>
          </p:spPr>
          <p:txBody>
            <a:bodyPr rtlCol="0" anchor="t" anchorCtr="0"/>
            <a:lstStyle/>
            <a:p>
              <a:pPr marL="0" marR="0" lvl="1"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prstClr val="black"/>
                  </a:solidFill>
                  <a:effectLst/>
                  <a:uLnTx/>
                  <a:uFillTx/>
                  <a:latin typeface="Calibri"/>
                </a:rPr>
                <a:t>Independent- Fair prioritization, accountability</a:t>
              </a:r>
            </a:p>
          </p:txBody>
        </p:sp>
        <p:cxnSp>
          <p:nvCxnSpPr>
            <p:cNvPr id="13" name="Straight Connector 12"/>
            <p:cNvCxnSpPr>
              <a:stCxn id="7" idx="3"/>
              <a:endCxn id="10" idx="1"/>
            </p:cNvCxnSpPr>
            <p:nvPr/>
          </p:nvCxnSpPr>
          <p:spPr>
            <a:xfrm flipV="1">
              <a:off x="3276600" y="3276598"/>
              <a:ext cx="380999" cy="2"/>
            </a:xfrm>
            <a:prstGeom prst="line">
              <a:avLst/>
            </a:prstGeom>
            <a:noFill/>
            <a:ln w="9525" cap="flat" cmpd="sng" algn="ctr">
              <a:solidFill>
                <a:srgbClr val="4F81BD">
                  <a:shade val="95000"/>
                  <a:satMod val="105000"/>
                </a:srgbClr>
              </a:solidFill>
              <a:prstDash val="solid"/>
            </a:ln>
            <a:effectLst/>
          </p:spPr>
        </p:cxnSp>
        <p:cxnSp>
          <p:nvCxnSpPr>
            <p:cNvPr id="14" name="Straight Connector 13"/>
            <p:cNvCxnSpPr/>
            <p:nvPr/>
          </p:nvCxnSpPr>
          <p:spPr>
            <a:xfrm>
              <a:off x="3467099" y="2400300"/>
              <a:ext cx="0" cy="1749878"/>
            </a:xfrm>
            <a:prstGeom prst="line">
              <a:avLst/>
            </a:prstGeom>
            <a:noFill/>
            <a:ln w="9525" cap="flat" cmpd="sng" algn="ctr">
              <a:solidFill>
                <a:srgbClr val="4F81BD">
                  <a:shade val="95000"/>
                  <a:satMod val="105000"/>
                </a:srgbClr>
              </a:solidFill>
              <a:prstDash val="solid"/>
            </a:ln>
            <a:effectLst/>
          </p:spPr>
        </p:cxnSp>
        <p:cxnSp>
          <p:nvCxnSpPr>
            <p:cNvPr id="15" name="Straight Connector 14"/>
            <p:cNvCxnSpPr>
              <a:endCxn id="9" idx="1"/>
            </p:cNvCxnSpPr>
            <p:nvPr/>
          </p:nvCxnSpPr>
          <p:spPr>
            <a:xfrm>
              <a:off x="3467099" y="2400300"/>
              <a:ext cx="190501" cy="0"/>
            </a:xfrm>
            <a:prstGeom prst="line">
              <a:avLst/>
            </a:prstGeom>
            <a:noFill/>
            <a:ln w="9525" cap="flat" cmpd="sng" algn="ctr">
              <a:solidFill>
                <a:srgbClr val="4F81BD">
                  <a:shade val="95000"/>
                  <a:satMod val="105000"/>
                </a:srgbClr>
              </a:solidFill>
              <a:prstDash val="solid"/>
            </a:ln>
            <a:effectLst/>
          </p:spPr>
        </p:cxnSp>
        <p:cxnSp>
          <p:nvCxnSpPr>
            <p:cNvPr id="16" name="Straight Connector 15"/>
            <p:cNvCxnSpPr>
              <a:endCxn id="8" idx="1"/>
            </p:cNvCxnSpPr>
            <p:nvPr/>
          </p:nvCxnSpPr>
          <p:spPr>
            <a:xfrm>
              <a:off x="3467099" y="2841167"/>
              <a:ext cx="190501" cy="0"/>
            </a:xfrm>
            <a:prstGeom prst="line">
              <a:avLst/>
            </a:prstGeom>
            <a:noFill/>
            <a:ln w="9525" cap="flat" cmpd="sng" algn="ctr">
              <a:solidFill>
                <a:srgbClr val="4F81BD">
                  <a:shade val="95000"/>
                  <a:satMod val="105000"/>
                </a:srgbClr>
              </a:solidFill>
              <a:prstDash val="solid"/>
            </a:ln>
            <a:effectLst/>
          </p:spPr>
        </p:cxnSp>
        <p:cxnSp>
          <p:nvCxnSpPr>
            <p:cNvPr id="17" name="Straight Connector 16"/>
            <p:cNvCxnSpPr>
              <a:endCxn id="11" idx="1"/>
            </p:cNvCxnSpPr>
            <p:nvPr/>
          </p:nvCxnSpPr>
          <p:spPr>
            <a:xfrm>
              <a:off x="3467099" y="3712028"/>
              <a:ext cx="190500" cy="0"/>
            </a:xfrm>
            <a:prstGeom prst="line">
              <a:avLst/>
            </a:prstGeom>
            <a:noFill/>
            <a:ln w="9525" cap="flat" cmpd="sng" algn="ctr">
              <a:solidFill>
                <a:srgbClr val="4F81BD">
                  <a:shade val="95000"/>
                  <a:satMod val="105000"/>
                </a:srgbClr>
              </a:solidFill>
              <a:prstDash val="solid"/>
            </a:ln>
            <a:effectLst/>
          </p:spPr>
        </p:cxnSp>
        <p:cxnSp>
          <p:nvCxnSpPr>
            <p:cNvPr id="18" name="Straight Connector 17"/>
            <p:cNvCxnSpPr>
              <a:endCxn id="12" idx="1"/>
            </p:cNvCxnSpPr>
            <p:nvPr/>
          </p:nvCxnSpPr>
          <p:spPr>
            <a:xfrm>
              <a:off x="3467099" y="4150178"/>
              <a:ext cx="189139" cy="0"/>
            </a:xfrm>
            <a:prstGeom prst="line">
              <a:avLst/>
            </a:prstGeom>
            <a:noFill/>
            <a:ln w="9525" cap="flat" cmpd="sng" algn="ctr">
              <a:solidFill>
                <a:srgbClr val="4F81BD">
                  <a:shade val="95000"/>
                  <a:satMod val="105000"/>
                </a:srgbClr>
              </a:solidFill>
              <a:prstDash val="solid"/>
            </a:ln>
            <a:effectLst/>
          </p:spPr>
        </p:cxnSp>
        <p:sp>
          <p:nvSpPr>
            <p:cNvPr id="19" name="Rectangle 18"/>
            <p:cNvSpPr/>
            <p:nvPr/>
          </p:nvSpPr>
          <p:spPr>
            <a:xfrm>
              <a:off x="457200" y="4457700"/>
              <a:ext cx="8228238" cy="457200"/>
            </a:xfrm>
            <a:prstGeom prst="rect">
              <a:avLst/>
            </a:prstGeom>
            <a:solidFill>
              <a:srgbClr val="0070C0"/>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prstClr val="white"/>
                  </a:solidFill>
                  <a:effectLst/>
                  <a:uLnTx/>
                  <a:uFillTx/>
                  <a:latin typeface="Calibri"/>
                </a:rPr>
                <a:t>Consolidation- No common operations outside the JoF </a:t>
              </a:r>
            </a:p>
          </p:txBody>
        </p:sp>
        <p:sp>
          <p:nvSpPr>
            <p:cNvPr id="20" name="Rectangle 19"/>
            <p:cNvSpPr/>
            <p:nvPr/>
          </p:nvSpPr>
          <p:spPr>
            <a:xfrm>
              <a:off x="458562" y="5067300"/>
              <a:ext cx="8228238" cy="457200"/>
            </a:xfrm>
            <a:prstGeom prst="rect">
              <a:avLst/>
            </a:prstGeom>
            <a:solidFill>
              <a:srgbClr val="0070C0"/>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prstClr val="white"/>
                  </a:solidFill>
                  <a:effectLst/>
                  <a:uLnTx/>
                  <a:uFillTx/>
                  <a:latin typeface="Calibri"/>
                </a:rPr>
                <a:t>Supplements Agency, Regional and Global service models (different services)</a:t>
              </a:r>
            </a:p>
          </p:txBody>
        </p:sp>
      </p:grpSp>
    </p:spTree>
    <p:extLst>
      <p:ext uri="{BB962C8B-B14F-4D97-AF65-F5344CB8AC3E}">
        <p14:creationId xmlns:p14="http://schemas.microsoft.com/office/powerpoint/2010/main" val="191058226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1412776"/>
            <a:ext cx="8676456" cy="468052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2"/>
          <p:cNvSpPr>
            <a:spLocks noGrp="1"/>
          </p:cNvSpPr>
          <p:nvPr>
            <p:ph type="title"/>
          </p:nvPr>
        </p:nvSpPr>
        <p:spPr>
          <a:xfrm>
            <a:off x="907584" y="145294"/>
            <a:ext cx="8229600" cy="1143000"/>
          </a:xfrm>
        </p:spPr>
        <p:txBody>
          <a:bodyPr/>
          <a:lstStyle/>
          <a:p>
            <a:pPr algn="r"/>
            <a:r>
              <a:rPr lang="en-US" sz="3600" dirty="0" smtClean="0">
                <a:solidFill>
                  <a:schemeClr val="bg1"/>
                </a:solidFill>
              </a:rPr>
              <a:t>Brazil- Integrated Service Center</a:t>
            </a:r>
            <a:endParaRPr lang="en-US" sz="3600" dirty="0">
              <a:solidFill>
                <a:schemeClr val="bg1"/>
              </a:solidFill>
            </a:endParaRPr>
          </a:p>
        </p:txBody>
      </p:sp>
      <p:pic>
        <p:nvPicPr>
          <p:cNvPr id="4" name="Content Placeholder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50128" y="1124744"/>
            <a:ext cx="8604447" cy="49685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7485570" y="1444134"/>
            <a:ext cx="1440160" cy="369332"/>
          </a:xfrm>
          <a:prstGeom prst="rect">
            <a:avLst/>
          </a:prstGeom>
          <a:noFill/>
        </p:spPr>
        <p:txBody>
          <a:bodyPr wrap="square" rtlCol="0">
            <a:spAutoFit/>
          </a:bodyPr>
          <a:lstStyle/>
          <a:p>
            <a:pPr algn="ctr"/>
            <a:r>
              <a:rPr lang="en-US" b="1" dirty="0" smtClean="0">
                <a:solidFill>
                  <a:srgbClr val="FF0000"/>
                </a:solidFill>
              </a:rPr>
              <a:t>BOS</a:t>
            </a:r>
          </a:p>
        </p:txBody>
      </p:sp>
      <p:sp>
        <p:nvSpPr>
          <p:cNvPr id="7" name="Rectangle 6"/>
          <p:cNvSpPr/>
          <p:nvPr/>
        </p:nvSpPr>
        <p:spPr>
          <a:xfrm>
            <a:off x="687389" y="5661248"/>
            <a:ext cx="2448272" cy="648072"/>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Brazil</a:t>
            </a:r>
            <a:endParaRPr lang="en-US" b="1" dirty="0"/>
          </a:p>
        </p:txBody>
      </p:sp>
      <p:sp>
        <p:nvSpPr>
          <p:cNvPr id="8" name="Rectangle 7"/>
          <p:cNvSpPr/>
          <p:nvPr/>
        </p:nvSpPr>
        <p:spPr>
          <a:xfrm>
            <a:off x="3423693" y="5662663"/>
            <a:ext cx="2448272" cy="648072"/>
          </a:xfrm>
          <a:prstGeom prst="rect">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Copenhagen</a:t>
            </a:r>
            <a:endParaRPr lang="en-US" b="1" dirty="0"/>
          </a:p>
        </p:txBody>
      </p:sp>
      <p:sp>
        <p:nvSpPr>
          <p:cNvPr id="9" name="Rectangle 8"/>
          <p:cNvSpPr/>
          <p:nvPr/>
        </p:nvSpPr>
        <p:spPr>
          <a:xfrm>
            <a:off x="6193247" y="5661248"/>
            <a:ext cx="2448272" cy="6480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Viet Nam</a:t>
            </a:r>
            <a:endParaRPr lang="en-US" b="1" dirty="0"/>
          </a:p>
        </p:txBody>
      </p:sp>
    </p:spTree>
    <p:extLst>
      <p:ext uri="{BB962C8B-B14F-4D97-AF65-F5344CB8AC3E}">
        <p14:creationId xmlns:p14="http://schemas.microsoft.com/office/powerpoint/2010/main" val="33568241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7"/>
                                        </p:tgtEl>
                                        <p:attrNameLst>
                                          <p:attrName>ppt_x</p:attrName>
                                          <p:attrName>ppt_y</p:attrName>
                                        </p:attrNameLst>
                                      </p:cBhvr>
                                    </p:animMotion>
                                    <p:animRot by="1500000">
                                      <p:cBhvr>
                                        <p:cTn id="7" dur="125" fill="hold">
                                          <p:stCondLst>
                                            <p:cond delay="0"/>
                                          </p:stCondLst>
                                        </p:cTn>
                                        <p:tgtEl>
                                          <p:spTgt spid="7"/>
                                        </p:tgtEl>
                                        <p:attrNameLst>
                                          <p:attrName>r</p:attrName>
                                        </p:attrNameLst>
                                      </p:cBhvr>
                                    </p:animRot>
                                    <p:animRot by="-1500000">
                                      <p:cBhvr>
                                        <p:cTn id="8" dur="125" fill="hold">
                                          <p:stCondLst>
                                            <p:cond delay="125"/>
                                          </p:stCondLst>
                                        </p:cTn>
                                        <p:tgtEl>
                                          <p:spTgt spid="7"/>
                                        </p:tgtEl>
                                        <p:attrNameLst>
                                          <p:attrName>r</p:attrName>
                                        </p:attrNameLst>
                                      </p:cBhvr>
                                    </p:animRot>
                                    <p:animRot by="-1500000">
                                      <p:cBhvr>
                                        <p:cTn id="9" dur="125" fill="hold">
                                          <p:stCondLst>
                                            <p:cond delay="250"/>
                                          </p:stCondLst>
                                        </p:cTn>
                                        <p:tgtEl>
                                          <p:spTgt spid="7"/>
                                        </p:tgtEl>
                                        <p:attrNameLst>
                                          <p:attrName>r</p:attrName>
                                        </p:attrNameLst>
                                      </p:cBhvr>
                                    </p:animRot>
                                    <p:animRot by="1500000">
                                      <p:cBhvr>
                                        <p:cTn id="10" dur="125" fill="hold">
                                          <p:stCondLst>
                                            <p:cond delay="375"/>
                                          </p:stCondLst>
                                        </p:cTn>
                                        <p:tgtEl>
                                          <p:spTgt spid="7"/>
                                        </p:tgtEl>
                                        <p:attrNameLst>
                                          <p:attrName>r</p:attrName>
                                        </p:attrNameLst>
                                      </p:cBhvr>
                                    </p:animRot>
                                  </p:childTnLst>
                                </p:cTn>
                              </p:par>
                              <p:par>
                                <p:cTn id="11" presetID="34" presetClass="emph" presetSubtype="0" fill="hold" grpId="0" nodeType="withEffect">
                                  <p:stCondLst>
                                    <p:cond delay="0"/>
                                  </p:stCondLst>
                                  <p:iterate type="lt">
                                    <p:tmPct val="10000"/>
                                  </p:iterate>
                                  <p:childTnLst>
                                    <p:animMotion origin="layout" path="M 0.0 0.0 L 0.0 -0.07213" pathEditMode="relative" ptsTypes="">
                                      <p:cBhvr>
                                        <p:cTn id="12" dur="250" accel="50000" decel="50000" autoRev="1" fill="hold">
                                          <p:stCondLst>
                                            <p:cond delay="0"/>
                                          </p:stCondLst>
                                        </p:cTn>
                                        <p:tgtEl>
                                          <p:spTgt spid="8"/>
                                        </p:tgtEl>
                                        <p:attrNameLst>
                                          <p:attrName>ppt_x</p:attrName>
                                          <p:attrName>ppt_y</p:attrName>
                                        </p:attrNameLst>
                                      </p:cBhvr>
                                    </p:animMotion>
                                    <p:animRot by="1500000">
                                      <p:cBhvr>
                                        <p:cTn id="13" dur="125" fill="hold">
                                          <p:stCondLst>
                                            <p:cond delay="0"/>
                                          </p:stCondLst>
                                        </p:cTn>
                                        <p:tgtEl>
                                          <p:spTgt spid="8"/>
                                        </p:tgtEl>
                                        <p:attrNameLst>
                                          <p:attrName>r</p:attrName>
                                        </p:attrNameLst>
                                      </p:cBhvr>
                                    </p:animRot>
                                    <p:animRot by="-1500000">
                                      <p:cBhvr>
                                        <p:cTn id="14" dur="125" fill="hold">
                                          <p:stCondLst>
                                            <p:cond delay="125"/>
                                          </p:stCondLst>
                                        </p:cTn>
                                        <p:tgtEl>
                                          <p:spTgt spid="8"/>
                                        </p:tgtEl>
                                        <p:attrNameLst>
                                          <p:attrName>r</p:attrName>
                                        </p:attrNameLst>
                                      </p:cBhvr>
                                    </p:animRot>
                                    <p:animRot by="-1500000">
                                      <p:cBhvr>
                                        <p:cTn id="15" dur="125" fill="hold">
                                          <p:stCondLst>
                                            <p:cond delay="250"/>
                                          </p:stCondLst>
                                        </p:cTn>
                                        <p:tgtEl>
                                          <p:spTgt spid="8"/>
                                        </p:tgtEl>
                                        <p:attrNameLst>
                                          <p:attrName>r</p:attrName>
                                        </p:attrNameLst>
                                      </p:cBhvr>
                                    </p:animRot>
                                    <p:animRot by="1500000">
                                      <p:cBhvr>
                                        <p:cTn id="16" dur="125" fill="hold">
                                          <p:stCondLst>
                                            <p:cond delay="375"/>
                                          </p:stCondLst>
                                        </p:cTn>
                                        <p:tgtEl>
                                          <p:spTgt spid="8"/>
                                        </p:tgtEl>
                                        <p:attrNameLst>
                                          <p:attrName>r</p:attrName>
                                        </p:attrNameLst>
                                      </p:cBhvr>
                                    </p:animRot>
                                  </p:childTnLst>
                                </p:cTn>
                              </p:par>
                              <p:par>
                                <p:cTn id="17" presetID="34" presetClass="emph" presetSubtype="0" fill="hold" grpId="0" nodeType="withEffect">
                                  <p:stCondLst>
                                    <p:cond delay="0"/>
                                  </p:stCondLst>
                                  <p:iterate type="lt">
                                    <p:tmPct val="10000"/>
                                  </p:iterate>
                                  <p:childTnLst>
                                    <p:animMotion origin="layout" path="M 0.0 0.0 L 0.0 -0.07213" pathEditMode="relative" ptsTypes="">
                                      <p:cBhvr>
                                        <p:cTn id="18" dur="250" accel="50000" decel="50000" autoRev="1" fill="hold">
                                          <p:stCondLst>
                                            <p:cond delay="0"/>
                                          </p:stCondLst>
                                        </p:cTn>
                                        <p:tgtEl>
                                          <p:spTgt spid="9"/>
                                        </p:tgtEl>
                                        <p:attrNameLst>
                                          <p:attrName>ppt_x</p:attrName>
                                          <p:attrName>ppt_y</p:attrName>
                                        </p:attrNameLst>
                                      </p:cBhvr>
                                    </p:animMotion>
                                    <p:animRot by="1500000">
                                      <p:cBhvr>
                                        <p:cTn id="19" dur="125" fill="hold">
                                          <p:stCondLst>
                                            <p:cond delay="0"/>
                                          </p:stCondLst>
                                        </p:cTn>
                                        <p:tgtEl>
                                          <p:spTgt spid="9"/>
                                        </p:tgtEl>
                                        <p:attrNameLst>
                                          <p:attrName>r</p:attrName>
                                        </p:attrNameLst>
                                      </p:cBhvr>
                                    </p:animRot>
                                    <p:animRot by="-1500000">
                                      <p:cBhvr>
                                        <p:cTn id="20" dur="125" fill="hold">
                                          <p:stCondLst>
                                            <p:cond delay="125"/>
                                          </p:stCondLst>
                                        </p:cTn>
                                        <p:tgtEl>
                                          <p:spTgt spid="9"/>
                                        </p:tgtEl>
                                        <p:attrNameLst>
                                          <p:attrName>r</p:attrName>
                                        </p:attrNameLst>
                                      </p:cBhvr>
                                    </p:animRot>
                                    <p:animRot by="-1500000">
                                      <p:cBhvr>
                                        <p:cTn id="21" dur="125" fill="hold">
                                          <p:stCondLst>
                                            <p:cond delay="250"/>
                                          </p:stCondLst>
                                        </p:cTn>
                                        <p:tgtEl>
                                          <p:spTgt spid="9"/>
                                        </p:tgtEl>
                                        <p:attrNameLst>
                                          <p:attrName>r</p:attrName>
                                        </p:attrNameLst>
                                      </p:cBhvr>
                                    </p:animRot>
                                    <p:animRot by="1500000">
                                      <p:cBhvr>
                                        <p:cTn id="22" dur="125" fill="hold">
                                          <p:stCondLst>
                                            <p:cond delay="375"/>
                                          </p:stCondLst>
                                        </p:cTn>
                                        <p:tgtEl>
                                          <p:spTgt spid="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57180"/>
            <a:ext cx="8229600" cy="792162"/>
          </a:xfrm>
        </p:spPr>
        <p:txBody>
          <a:bodyPr>
            <a:normAutofit/>
          </a:bodyPr>
          <a:lstStyle/>
          <a:p>
            <a:pPr algn="r"/>
            <a:r>
              <a:rPr lang="en-US" sz="3600" dirty="0">
                <a:solidFill>
                  <a:schemeClr val="bg1"/>
                </a:solidFill>
              </a:rPr>
              <a:t>Regulatory Framework</a:t>
            </a:r>
          </a:p>
        </p:txBody>
      </p:sp>
      <p:pic>
        <p:nvPicPr>
          <p:cNvPr id="4" name="Picture 3"/>
          <p:cNvPicPr/>
          <p:nvPr/>
        </p:nvPicPr>
        <p:blipFill>
          <a:blip r:embed="rId3" cstate="print"/>
          <a:srcRect/>
          <a:stretch>
            <a:fillRect/>
          </a:stretch>
        </p:blipFill>
        <p:spPr bwMode="auto">
          <a:xfrm>
            <a:off x="762000" y="1066800"/>
            <a:ext cx="7696200" cy="4876800"/>
          </a:xfrm>
          <a:prstGeom prst="rect">
            <a:avLst/>
          </a:prstGeom>
          <a:noFill/>
          <a:ln w="9525">
            <a:noFill/>
            <a:miter lim="800000"/>
            <a:headEnd/>
            <a:tailEnd/>
          </a:ln>
        </p:spPr>
      </p:pic>
    </p:spTree>
    <p:extLst>
      <p:ext uri="{BB962C8B-B14F-4D97-AF65-F5344CB8AC3E}">
        <p14:creationId xmlns:p14="http://schemas.microsoft.com/office/powerpoint/2010/main" val="232590093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419319"/>
            <a:ext cx="8229600" cy="792162"/>
          </a:xfrm>
        </p:spPr>
        <p:txBody>
          <a:bodyPr>
            <a:normAutofit/>
          </a:bodyPr>
          <a:lstStyle/>
          <a:p>
            <a:pPr algn="r"/>
            <a:r>
              <a:rPr lang="en-US" sz="3600" dirty="0">
                <a:solidFill>
                  <a:schemeClr val="bg1"/>
                </a:solidFill>
              </a:rPr>
              <a:t>Role JOF </a:t>
            </a:r>
          </a:p>
        </p:txBody>
      </p:sp>
      <p:pic>
        <p:nvPicPr>
          <p:cNvPr id="4" name="image11.png"/>
          <p:cNvPicPr/>
          <p:nvPr/>
        </p:nvPicPr>
        <p:blipFill>
          <a:blip r:embed="rId3" cstate="print"/>
          <a:srcRect/>
          <a:stretch>
            <a:fillRect/>
          </a:stretch>
        </p:blipFill>
        <p:spPr>
          <a:xfrm>
            <a:off x="457200" y="2133600"/>
            <a:ext cx="8229600" cy="3200400"/>
          </a:xfrm>
          <a:prstGeom prst="rect">
            <a:avLst/>
          </a:prstGeom>
          <a:ln/>
        </p:spPr>
      </p:pic>
    </p:spTree>
    <p:extLst>
      <p:ext uri="{BB962C8B-B14F-4D97-AF65-F5344CB8AC3E}">
        <p14:creationId xmlns:p14="http://schemas.microsoft.com/office/powerpoint/2010/main" val="3423395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790575" y="199338"/>
            <a:ext cx="8229600" cy="1143000"/>
          </a:xfrm>
        </p:spPr>
        <p:txBody>
          <a:bodyPr>
            <a:normAutofit/>
          </a:bodyPr>
          <a:lstStyle/>
          <a:p>
            <a:pPr algn="r"/>
            <a:r>
              <a:rPr lang="en-US" sz="3600" dirty="0">
                <a:solidFill>
                  <a:schemeClr val="bg1"/>
                </a:solidFill>
              </a:rPr>
              <a:t>Staffing JOF</a:t>
            </a:r>
          </a:p>
        </p:txBody>
      </p:sp>
      <p:pic>
        <p:nvPicPr>
          <p:cNvPr id="5121" name="Picture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2000" y="1447801"/>
            <a:ext cx="7620000" cy="470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085835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BoS Structure  </a:t>
            </a:r>
            <a:endParaRPr lang="en-US"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1412777"/>
            <a:ext cx="8496944" cy="44644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3495814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695325" y="309102"/>
            <a:ext cx="8229600" cy="868362"/>
          </a:xfrm>
        </p:spPr>
        <p:txBody>
          <a:bodyPr>
            <a:normAutofit/>
          </a:bodyPr>
          <a:lstStyle/>
          <a:p>
            <a:pPr algn="r"/>
            <a:r>
              <a:rPr lang="en-US" sz="3600" dirty="0">
                <a:solidFill>
                  <a:schemeClr val="bg1"/>
                </a:solidFill>
              </a:rPr>
              <a:t>Budget </a:t>
            </a:r>
            <a:r>
              <a:rPr lang="en-US" sz="3600" dirty="0" smtClean="0">
                <a:solidFill>
                  <a:schemeClr val="bg1"/>
                </a:solidFill>
              </a:rPr>
              <a:t>JOF 1/2</a:t>
            </a:r>
            <a:endParaRPr lang="en-US" sz="3600" dirty="0">
              <a:solidFill>
                <a:schemeClr val="bg1"/>
              </a:solidFill>
            </a:endParaRPr>
          </a:p>
        </p:txBody>
      </p:sp>
      <p:sp>
        <p:nvSpPr>
          <p:cNvPr id="3" name="Content Placeholder 2"/>
          <p:cNvSpPr>
            <a:spLocks noGrp="1"/>
          </p:cNvSpPr>
          <p:nvPr>
            <p:ph idx="1"/>
          </p:nvPr>
        </p:nvSpPr>
        <p:spPr>
          <a:xfrm>
            <a:off x="515256" y="1280880"/>
            <a:ext cx="8229600" cy="5135563"/>
          </a:xfrm>
        </p:spPr>
        <p:txBody>
          <a:bodyPr>
            <a:noAutofit/>
          </a:bodyPr>
          <a:lstStyle/>
          <a:p>
            <a:pPr marL="0" indent="0">
              <a:buNone/>
            </a:pPr>
            <a:r>
              <a:rPr lang="en-US" sz="1400" b="1" dirty="0" smtClean="0"/>
              <a:t>JOF Budget</a:t>
            </a:r>
          </a:p>
          <a:p>
            <a:pPr marL="0" indent="0">
              <a:buNone/>
            </a:pPr>
            <a:endParaRPr lang="en-US" sz="1400" b="1" dirty="0" smtClean="0"/>
          </a:p>
          <a:p>
            <a:pPr marL="0" indent="0">
              <a:buNone/>
            </a:pPr>
            <a:r>
              <a:rPr lang="en-US" sz="1400" b="1" dirty="0" smtClean="0"/>
              <a:t>Cost Structure: </a:t>
            </a:r>
          </a:p>
          <a:p>
            <a:pPr lvl="1">
              <a:buFont typeface="Arial" panose="020B0604020202020204" pitchFamily="34" charset="0"/>
              <a:buChar char="•"/>
            </a:pPr>
            <a:r>
              <a:rPr lang="en-ZA" sz="1400" dirty="0"/>
              <a:t>Staff not attached to a JOF service line (Management, Financial/Admin staff...);</a:t>
            </a:r>
            <a:endParaRPr lang="en-US" sz="1400" dirty="0"/>
          </a:p>
          <a:p>
            <a:pPr lvl="1">
              <a:buFont typeface="Arial" panose="020B0604020202020204" pitchFamily="34" charset="0"/>
              <a:buChar char="•"/>
            </a:pPr>
            <a:r>
              <a:rPr lang="en-ZA" sz="1400" dirty="0"/>
              <a:t>Rent, Utilities</a:t>
            </a:r>
            <a:endParaRPr lang="en-US" sz="1400" dirty="0"/>
          </a:p>
          <a:p>
            <a:pPr lvl="1">
              <a:buFont typeface="Arial" panose="020B0604020202020204" pitchFamily="34" charset="0"/>
              <a:buChar char="•"/>
            </a:pPr>
            <a:r>
              <a:rPr lang="en-ZA" sz="1400" dirty="0"/>
              <a:t>Infrastructure related to above mentioned staff.</a:t>
            </a:r>
          </a:p>
          <a:p>
            <a:pPr marL="0" lvl="1" indent="0">
              <a:buNone/>
            </a:pPr>
            <a:r>
              <a:rPr lang="en-ZA" sz="1400" b="1" dirty="0"/>
              <a:t>Timing:</a:t>
            </a:r>
          </a:p>
          <a:p>
            <a:pPr lvl="1">
              <a:buFont typeface="Arial" panose="020B0604020202020204" pitchFamily="34" charset="0"/>
              <a:buChar char="•"/>
            </a:pPr>
            <a:r>
              <a:rPr lang="en-ZA" sz="1400" dirty="0"/>
              <a:t>Advanced, based on Annual Budget.</a:t>
            </a:r>
          </a:p>
          <a:p>
            <a:pPr marL="457200" lvl="1" indent="0">
              <a:buNone/>
            </a:pPr>
            <a:endParaRPr lang="en-US" sz="1400" dirty="0"/>
          </a:p>
          <a:p>
            <a:pPr marL="0" indent="0">
              <a:buNone/>
            </a:pPr>
            <a:r>
              <a:rPr lang="en-ZA" sz="1400" b="1" dirty="0" smtClean="0"/>
              <a:t>Cost Distribution:</a:t>
            </a:r>
          </a:p>
          <a:p>
            <a:pPr marL="749300"/>
            <a:r>
              <a:rPr lang="en-ZA" sz="1400" i="1" dirty="0" smtClean="0"/>
              <a:t>Option </a:t>
            </a:r>
            <a:r>
              <a:rPr lang="en-ZA" sz="1400" i="1" dirty="0"/>
              <a:t>1:</a:t>
            </a:r>
            <a:r>
              <a:rPr lang="en-ZA" sz="1400" dirty="0"/>
              <a:t> Based on forecasts of the % of total volume of services obtained from the JoF by each participating agency. This is a fair allocation based on the forecast of use of services. Smaller users pay less than the larger users</a:t>
            </a:r>
            <a:r>
              <a:rPr lang="en-ZA" sz="1400" dirty="0" smtClean="0"/>
              <a:t>.</a:t>
            </a:r>
            <a:endParaRPr lang="en-US" sz="1400" dirty="0"/>
          </a:p>
          <a:p>
            <a:pPr marL="749300"/>
            <a:r>
              <a:rPr lang="en-ZA" sz="1400" i="1" dirty="0" smtClean="0"/>
              <a:t>Option </a:t>
            </a:r>
            <a:r>
              <a:rPr lang="en-ZA" sz="1400" i="1" dirty="0"/>
              <a:t>2:</a:t>
            </a:r>
            <a:r>
              <a:rPr lang="en-ZA" sz="1400" dirty="0"/>
              <a:t> Based on staff count of each participating agency.</a:t>
            </a:r>
            <a:r>
              <a:rPr lang="en-ZA" sz="1400" i="1" dirty="0"/>
              <a:t> </a:t>
            </a:r>
            <a:r>
              <a:rPr lang="en-ZA" sz="1400" dirty="0"/>
              <a:t>Costs are allocated based on relative size of each agency. The smaller agencies pay less than the larger agencies, irrespective of the level of use of the JOF services.</a:t>
            </a:r>
            <a:endParaRPr lang="en-US" sz="1400" dirty="0"/>
          </a:p>
          <a:p>
            <a:pPr marL="749300" lvl="1" indent="-342900"/>
            <a:endParaRPr lang="en-US" sz="1400" dirty="0"/>
          </a:p>
        </p:txBody>
      </p:sp>
    </p:spTree>
    <p:extLst>
      <p:ext uri="{BB962C8B-B14F-4D97-AF65-F5344CB8AC3E}">
        <p14:creationId xmlns:p14="http://schemas.microsoft.com/office/powerpoint/2010/main" val="16807778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469900" y="289146"/>
            <a:ext cx="8229600" cy="868362"/>
          </a:xfrm>
        </p:spPr>
        <p:txBody>
          <a:bodyPr>
            <a:normAutofit/>
          </a:bodyPr>
          <a:lstStyle/>
          <a:p>
            <a:pPr algn="r"/>
            <a:r>
              <a:rPr lang="en-US" sz="3600" dirty="0">
                <a:solidFill>
                  <a:schemeClr val="bg1"/>
                </a:solidFill>
              </a:rPr>
              <a:t>Budget JOF </a:t>
            </a:r>
            <a:r>
              <a:rPr lang="en-US" sz="3600" dirty="0" smtClean="0">
                <a:solidFill>
                  <a:schemeClr val="bg1"/>
                </a:solidFill>
              </a:rPr>
              <a:t>2/2</a:t>
            </a:r>
            <a:endParaRPr lang="en-US" sz="3600" dirty="0">
              <a:solidFill>
                <a:schemeClr val="bg1"/>
              </a:solidFill>
            </a:endParaRPr>
          </a:p>
        </p:txBody>
      </p:sp>
      <p:sp>
        <p:nvSpPr>
          <p:cNvPr id="3" name="Content Placeholder 2"/>
          <p:cNvSpPr>
            <a:spLocks noGrp="1"/>
          </p:cNvSpPr>
          <p:nvPr>
            <p:ph idx="1"/>
          </p:nvPr>
        </p:nvSpPr>
        <p:spPr>
          <a:xfrm>
            <a:off x="457200" y="1582050"/>
            <a:ext cx="8229600" cy="5181600"/>
          </a:xfrm>
        </p:spPr>
        <p:txBody>
          <a:bodyPr>
            <a:normAutofit fontScale="70000" lnSpcReduction="20000"/>
          </a:bodyPr>
          <a:lstStyle/>
          <a:p>
            <a:pPr marL="0" indent="0">
              <a:buNone/>
            </a:pPr>
            <a:r>
              <a:rPr lang="en-ZA" b="1" dirty="0" smtClean="0"/>
              <a:t>II.</a:t>
            </a:r>
            <a:r>
              <a:rPr lang="en-ZA" b="1" dirty="0"/>
              <a:t> </a:t>
            </a:r>
            <a:r>
              <a:rPr lang="en-US" b="1" dirty="0"/>
              <a:t>Service </a:t>
            </a:r>
            <a:r>
              <a:rPr lang="en-US" b="1" dirty="0" smtClean="0"/>
              <a:t>Budget</a:t>
            </a:r>
          </a:p>
          <a:p>
            <a:pPr marL="0" indent="0">
              <a:buNone/>
            </a:pPr>
            <a:endParaRPr lang="en-US" b="1" dirty="0" smtClean="0"/>
          </a:p>
          <a:p>
            <a:pPr marL="0" indent="0">
              <a:buNone/>
            </a:pPr>
            <a:r>
              <a:rPr lang="en-US" b="1" dirty="0"/>
              <a:t>Cost Structure: </a:t>
            </a:r>
          </a:p>
          <a:p>
            <a:pPr marL="685800" lvl="0"/>
            <a:r>
              <a:rPr lang="en-ZA" dirty="0"/>
              <a:t>Staff attached to a JOF service line (Procurement, ICT, HR and Travel);</a:t>
            </a:r>
            <a:endParaRPr lang="en-US" dirty="0"/>
          </a:p>
          <a:p>
            <a:pPr marL="685800" lvl="0"/>
            <a:r>
              <a:rPr lang="en-ZA" dirty="0"/>
              <a:t>Rent, Utilities (electricity, telephone, Internet </a:t>
            </a:r>
            <a:r>
              <a:rPr lang="en-ZA" dirty="0" err="1"/>
              <a:t>etc</a:t>
            </a:r>
            <a:r>
              <a:rPr lang="en-ZA" dirty="0"/>
              <a:t>) for staff </a:t>
            </a:r>
            <a:r>
              <a:rPr lang="en-ZA" dirty="0" smtClean="0"/>
              <a:t>attached </a:t>
            </a:r>
            <a:r>
              <a:rPr lang="en-ZA" dirty="0"/>
              <a:t>to a JOF service line (Procurement, ICT, HR and Travel); and</a:t>
            </a:r>
            <a:endParaRPr lang="en-US" dirty="0"/>
          </a:p>
          <a:p>
            <a:pPr marL="685800" lvl="0"/>
            <a:r>
              <a:rPr lang="en-ZA" dirty="0"/>
              <a:t>Infrastructure related to above mentioned staff.</a:t>
            </a:r>
            <a:endParaRPr lang="en-US" dirty="0"/>
          </a:p>
          <a:p>
            <a:pPr marL="0" lvl="1" indent="0">
              <a:buNone/>
            </a:pPr>
            <a:endParaRPr lang="en-ZA" sz="3200" b="1" dirty="0" smtClean="0"/>
          </a:p>
          <a:p>
            <a:pPr marL="0" lvl="1" indent="0">
              <a:buNone/>
            </a:pPr>
            <a:r>
              <a:rPr lang="en-ZA" sz="3200" b="1" dirty="0" smtClean="0"/>
              <a:t>Timing</a:t>
            </a:r>
            <a:r>
              <a:rPr lang="en-ZA" sz="3200" b="1" dirty="0"/>
              <a:t>:</a:t>
            </a:r>
          </a:p>
          <a:p>
            <a:pPr marL="685800"/>
            <a:r>
              <a:rPr lang="en-ZA" dirty="0"/>
              <a:t>Post facto based on actual service volume.</a:t>
            </a:r>
            <a:endParaRPr lang="en-US" dirty="0"/>
          </a:p>
          <a:p>
            <a:pPr marL="457200" lvl="1" indent="0">
              <a:buNone/>
            </a:pPr>
            <a:endParaRPr lang="en-US" dirty="0"/>
          </a:p>
          <a:p>
            <a:pPr marL="0" indent="0">
              <a:buNone/>
            </a:pPr>
            <a:r>
              <a:rPr lang="en-ZA" b="1" dirty="0"/>
              <a:t>Cost Distribution:</a:t>
            </a:r>
          </a:p>
          <a:p>
            <a:pPr marL="685800"/>
            <a:r>
              <a:rPr lang="en-ZA" dirty="0"/>
              <a:t>Based on Local Price List (LPL) or invoice.</a:t>
            </a:r>
            <a:endParaRPr lang="en-US" dirty="0"/>
          </a:p>
          <a:p>
            <a:pPr marL="0" indent="0">
              <a:buNone/>
            </a:pPr>
            <a:endParaRPr lang="en-US" b="1" dirty="0"/>
          </a:p>
          <a:p>
            <a:endParaRPr lang="en-US" dirty="0"/>
          </a:p>
        </p:txBody>
      </p:sp>
    </p:spTree>
    <p:extLst>
      <p:ext uri="{BB962C8B-B14F-4D97-AF65-F5344CB8AC3E}">
        <p14:creationId xmlns:p14="http://schemas.microsoft.com/office/powerpoint/2010/main" val="4857312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4666" y="82304"/>
            <a:ext cx="8229600" cy="1143000"/>
          </a:xfrm>
        </p:spPr>
        <p:txBody>
          <a:bodyPr>
            <a:normAutofit/>
          </a:bodyPr>
          <a:lstStyle/>
          <a:p>
            <a:pPr lvl="0" algn="r"/>
            <a:r>
              <a:rPr lang="pt-BR" sz="3600" dirty="0">
                <a:solidFill>
                  <a:schemeClr val="bg1"/>
                </a:solidFill>
              </a:rPr>
              <a:t>Procurement – </a:t>
            </a:r>
            <a:r>
              <a:rPr lang="en-US" sz="3600" dirty="0" smtClean="0">
                <a:solidFill>
                  <a:schemeClr val="bg1"/>
                </a:solidFill>
              </a:rPr>
              <a:t>CBA</a:t>
            </a:r>
            <a:endParaRPr lang="pt-BR" sz="3600" dirty="0">
              <a:solidFill>
                <a:schemeClr val="bg1"/>
              </a:solidFill>
            </a:endParaRPr>
          </a:p>
        </p:txBody>
      </p:sp>
      <p:sp>
        <p:nvSpPr>
          <p:cNvPr id="3" name="Content Placeholder 2"/>
          <p:cNvSpPr>
            <a:spLocks noGrp="1"/>
          </p:cNvSpPr>
          <p:nvPr>
            <p:ph idx="1"/>
          </p:nvPr>
        </p:nvSpPr>
        <p:spPr>
          <a:xfrm>
            <a:off x="457200" y="685776"/>
            <a:ext cx="8229600" cy="4525963"/>
          </a:xfrm>
        </p:spPr>
        <p:txBody>
          <a:bodyPr/>
          <a:lstStyle/>
          <a:p>
            <a:pPr marL="0" lvl="0" indent="0">
              <a:buNone/>
            </a:pPr>
            <a:endParaRPr lang="es-PA" i="1" dirty="0"/>
          </a:p>
          <a:p>
            <a:pPr marL="0" indent="0">
              <a:buNone/>
            </a:pPr>
            <a:endParaRPr lang="es-PA" dirty="0"/>
          </a:p>
        </p:txBody>
      </p:sp>
      <p:sp>
        <p:nvSpPr>
          <p:cNvPr id="13" name="Rectangle 12"/>
          <p:cNvSpPr/>
          <p:nvPr/>
        </p:nvSpPr>
        <p:spPr>
          <a:xfrm>
            <a:off x="179512" y="1655538"/>
            <a:ext cx="3483985" cy="4041619"/>
          </a:xfrm>
          <a:prstGeom prst="rect">
            <a:avLst/>
          </a:prstGeom>
        </p:spPr>
        <p:txBody>
          <a:bodyPr wrap="square">
            <a:spAutoFit/>
          </a:bodyPr>
          <a:lstStyle/>
          <a:p>
            <a:pPr fontAlgn="base">
              <a:spcBef>
                <a:spcPts val="500"/>
              </a:spcBef>
              <a:spcAft>
                <a:spcPts val="1300"/>
              </a:spcAft>
              <a:buFont typeface="Arial" panose="020B0604020202020204" pitchFamily="34" charset="0"/>
              <a:buChar char="•"/>
            </a:pPr>
            <a:r>
              <a:rPr lang="en-US" dirty="0">
                <a:solidFill>
                  <a:srgbClr val="000000"/>
                </a:solidFill>
                <a:latin typeface="Arial" panose="020B0604020202020204" pitchFamily="34" charset="0"/>
              </a:rPr>
              <a:t>Reduction of parallel processes and transaction costs;</a:t>
            </a:r>
          </a:p>
          <a:p>
            <a:pPr fontAlgn="base">
              <a:spcBef>
                <a:spcPts val="500"/>
              </a:spcBef>
              <a:spcAft>
                <a:spcPts val="1300"/>
              </a:spcAft>
              <a:buFont typeface="Arial" panose="020B0604020202020204" pitchFamily="34" charset="0"/>
              <a:buChar char="•"/>
            </a:pPr>
            <a:r>
              <a:rPr lang="en-US" dirty="0">
                <a:solidFill>
                  <a:srgbClr val="000000"/>
                </a:solidFill>
                <a:latin typeface="Arial" panose="020B0604020202020204" pitchFamily="34" charset="0"/>
              </a:rPr>
              <a:t>Increased value for money through improved planning, </a:t>
            </a:r>
            <a:endParaRPr lang="en-US" dirty="0" smtClean="0">
              <a:solidFill>
                <a:srgbClr val="000000"/>
              </a:solidFill>
              <a:latin typeface="Arial" panose="020B0604020202020204" pitchFamily="34" charset="0"/>
            </a:endParaRPr>
          </a:p>
          <a:p>
            <a:pPr fontAlgn="base">
              <a:spcBef>
                <a:spcPts val="500"/>
              </a:spcBef>
              <a:spcAft>
                <a:spcPts val="1300"/>
              </a:spcAft>
              <a:buFont typeface="Arial" panose="020B0604020202020204" pitchFamily="34" charset="0"/>
              <a:buChar char="•"/>
            </a:pPr>
            <a:r>
              <a:rPr lang="en-US" dirty="0" smtClean="0">
                <a:solidFill>
                  <a:srgbClr val="000000"/>
                </a:solidFill>
                <a:latin typeface="Arial" panose="020B0604020202020204" pitchFamily="34" charset="0"/>
              </a:rPr>
              <a:t>Improved </a:t>
            </a:r>
            <a:r>
              <a:rPr lang="en-US" dirty="0">
                <a:solidFill>
                  <a:srgbClr val="000000"/>
                </a:solidFill>
                <a:latin typeface="Arial" panose="020B0604020202020204" pitchFamily="34" charset="0"/>
              </a:rPr>
              <a:t>coordination, consistency and planning across agencies;</a:t>
            </a:r>
          </a:p>
          <a:p>
            <a:pPr fontAlgn="base">
              <a:spcBef>
                <a:spcPts val="500"/>
              </a:spcBef>
              <a:spcAft>
                <a:spcPts val="1300"/>
              </a:spcAft>
              <a:buFont typeface="Arial" panose="020B0604020202020204" pitchFamily="34" charset="0"/>
              <a:buChar char="•"/>
            </a:pPr>
            <a:r>
              <a:rPr lang="en-US" dirty="0">
                <a:solidFill>
                  <a:srgbClr val="000000"/>
                </a:solidFill>
                <a:latin typeface="Arial" panose="020B0604020202020204" pitchFamily="34" charset="0"/>
              </a:rPr>
              <a:t>Efficiency and effectiveness gains through information sharing;</a:t>
            </a:r>
          </a:p>
          <a:p>
            <a:pPr fontAlgn="base">
              <a:spcBef>
                <a:spcPts val="500"/>
              </a:spcBef>
              <a:spcAft>
                <a:spcPts val="1300"/>
              </a:spcAft>
              <a:buFont typeface="Arial" panose="020B0604020202020204" pitchFamily="34" charset="0"/>
              <a:buChar char="•"/>
            </a:pPr>
            <a:r>
              <a:rPr lang="en-US" dirty="0">
                <a:solidFill>
                  <a:srgbClr val="000000"/>
                </a:solidFill>
                <a:latin typeface="Arial" panose="020B0604020202020204" pitchFamily="34" charset="0"/>
              </a:rPr>
              <a:t>Faster program implementation;</a:t>
            </a:r>
          </a:p>
          <a:p>
            <a:pPr fontAlgn="base">
              <a:spcBef>
                <a:spcPts val="500"/>
              </a:spcBef>
              <a:spcAft>
                <a:spcPts val="1300"/>
              </a:spcAft>
              <a:buFont typeface="Arial" panose="020B0604020202020204" pitchFamily="34" charset="0"/>
              <a:buChar char="•"/>
            </a:pPr>
            <a:r>
              <a:rPr lang="en-US" dirty="0">
                <a:solidFill>
                  <a:srgbClr val="000000"/>
                </a:solidFill>
                <a:latin typeface="Arial" panose="020B0604020202020204" pitchFamily="34" charset="0"/>
              </a:rPr>
              <a:t>Increased professionalization of procurement staff;</a:t>
            </a:r>
          </a:p>
          <a:p>
            <a:pPr fontAlgn="base">
              <a:buFont typeface="Arial" panose="020B0604020202020204" pitchFamily="34" charset="0"/>
              <a:buChar char="•"/>
            </a:pPr>
            <a:r>
              <a:rPr lang="en-US" dirty="0">
                <a:solidFill>
                  <a:srgbClr val="000000"/>
                </a:solidFill>
                <a:latin typeface="Arial" panose="020B0604020202020204" pitchFamily="34" charset="0"/>
              </a:rPr>
              <a:t>Better procurement risk management;</a:t>
            </a:r>
            <a:endParaRPr lang="en-US" b="0" i="0" u="none" strike="noStrike" dirty="0">
              <a:solidFill>
                <a:srgbClr val="000000"/>
              </a:solidFill>
              <a:effectLst/>
              <a:latin typeface="Arial" panose="020B0604020202020204" pitchFamily="34" charset="0"/>
            </a:endParaRPr>
          </a:p>
        </p:txBody>
      </p:sp>
      <p:pic>
        <p:nvPicPr>
          <p:cNvPr id="2053"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63800" y="1078382"/>
            <a:ext cx="4828680" cy="5783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5500666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3100" y="156702"/>
            <a:ext cx="8229600" cy="1143000"/>
          </a:xfrm>
        </p:spPr>
        <p:txBody>
          <a:bodyPr>
            <a:normAutofit/>
          </a:bodyPr>
          <a:lstStyle/>
          <a:p>
            <a:pPr algn="r"/>
            <a:r>
              <a:rPr lang="en-US" sz="3600" dirty="0" smtClean="0">
                <a:solidFill>
                  <a:schemeClr val="bg1"/>
                </a:solidFill>
              </a:rPr>
              <a:t>JOF- Procurement </a:t>
            </a:r>
            <a:endParaRPr lang="en-US" sz="3600" dirty="0">
              <a:solidFill>
                <a:schemeClr val="bg1"/>
              </a:solidFill>
            </a:endParaRPr>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838200"/>
            <a:ext cx="8255744" cy="5714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4879878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8" y="205676"/>
            <a:ext cx="8229600" cy="1143000"/>
          </a:xfrm>
        </p:spPr>
        <p:txBody>
          <a:bodyPr>
            <a:normAutofit/>
          </a:bodyPr>
          <a:lstStyle/>
          <a:p>
            <a:pPr algn="r"/>
            <a:r>
              <a:rPr lang="en-US" sz="3600" dirty="0">
                <a:solidFill>
                  <a:schemeClr val="bg1"/>
                </a:solidFill>
              </a:rPr>
              <a:t>JOF- </a:t>
            </a:r>
            <a:r>
              <a:rPr lang="en-US" sz="3600" dirty="0" smtClean="0">
                <a:solidFill>
                  <a:schemeClr val="bg1"/>
                </a:solidFill>
              </a:rPr>
              <a:t>Procurement functions  </a:t>
            </a:r>
            <a:endParaRPr lang="en-US" sz="3600" dirty="0">
              <a:solidFill>
                <a:schemeClr val="bg1"/>
              </a:solidFill>
            </a:endParaRPr>
          </a:p>
        </p:txBody>
      </p:sp>
      <p:pic>
        <p:nvPicPr>
          <p:cNvPr id="4" name="Picture 3"/>
          <p:cNvPicPr>
            <a:picLocks noChangeAspect="1"/>
          </p:cNvPicPr>
          <p:nvPr/>
        </p:nvPicPr>
        <p:blipFill>
          <a:blip r:embed="rId2"/>
          <a:stretch>
            <a:fillRect/>
          </a:stretch>
        </p:blipFill>
        <p:spPr>
          <a:xfrm>
            <a:off x="323528" y="2746772"/>
            <a:ext cx="8431595" cy="3913005"/>
          </a:xfrm>
          <a:prstGeom prst="rect">
            <a:avLst/>
          </a:prstGeom>
        </p:spPr>
      </p:pic>
      <p:pic>
        <p:nvPicPr>
          <p:cNvPr id="5" name="Picture 4"/>
          <p:cNvPicPr>
            <a:picLocks noChangeAspect="1"/>
          </p:cNvPicPr>
          <p:nvPr/>
        </p:nvPicPr>
        <p:blipFill rotWithShape="1">
          <a:blip r:embed="rId3"/>
          <a:srcRect l="1694" t="19326" r="73409" b="3143"/>
          <a:stretch/>
        </p:blipFill>
        <p:spPr>
          <a:xfrm>
            <a:off x="467544" y="946572"/>
            <a:ext cx="1929161" cy="2297152"/>
          </a:xfrm>
          <a:prstGeom prst="rect">
            <a:avLst/>
          </a:prstGeom>
        </p:spPr>
      </p:pic>
    </p:spTree>
    <p:extLst>
      <p:ext uri="{BB962C8B-B14F-4D97-AF65-F5344CB8AC3E}">
        <p14:creationId xmlns:p14="http://schemas.microsoft.com/office/powerpoint/2010/main" val="30474849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Annual </a:t>
            </a:r>
            <a:r>
              <a:rPr lang="en-US" dirty="0" err="1" smtClean="0"/>
              <a:t>Workplan</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3524469006"/>
              </p:ext>
            </p:extLst>
          </p:nvPr>
        </p:nvGraphicFramePr>
        <p:xfrm>
          <a:off x="428636" y="2028767"/>
          <a:ext cx="7778728" cy="3904144"/>
        </p:xfrm>
        <a:graphic>
          <a:graphicData uri="http://schemas.openxmlformats.org/drawingml/2006/table">
            <a:tbl>
              <a:tblPr firstRow="1" firstCol="1" bandRow="1"/>
              <a:tblGrid>
                <a:gridCol w="1303792"/>
                <a:gridCol w="85437"/>
                <a:gridCol w="724605"/>
                <a:gridCol w="148891"/>
                <a:gridCol w="1062092"/>
                <a:gridCol w="237730"/>
                <a:gridCol w="237730"/>
                <a:gridCol w="237730"/>
                <a:gridCol w="973253"/>
                <a:gridCol w="973253"/>
                <a:gridCol w="616411"/>
                <a:gridCol w="85437"/>
                <a:gridCol w="616411"/>
                <a:gridCol w="475956"/>
              </a:tblGrid>
              <a:tr h="152569">
                <a:tc gridSpan="2">
                  <a:txBody>
                    <a:bodyPr/>
                    <a:lstStyle/>
                    <a:p>
                      <a:pPr marL="0" marR="0">
                        <a:spcBef>
                          <a:spcPts val="0"/>
                        </a:spcBef>
                        <a:spcAft>
                          <a:spcPts val="0"/>
                        </a:spcAft>
                      </a:pPr>
                      <a:r>
                        <a:rPr lang="en-US" sz="1000" dirty="0">
                          <a:solidFill>
                            <a:srgbClr val="000000"/>
                          </a:solidFill>
                          <a:effectLst/>
                          <a:latin typeface="Calibri"/>
                          <a:ea typeface="Times New Roman"/>
                        </a:rPr>
                        <a:t> </a:t>
                      </a:r>
                      <a:endParaRPr lang="en-US" sz="1100" dirty="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D8D8D8"/>
                    </a:solidFill>
                  </a:tcPr>
                </a:tc>
                <a:tc hMerge="1">
                  <a:txBody>
                    <a:bodyPr/>
                    <a:lstStyle/>
                    <a:p>
                      <a:endParaRPr lang="en-US"/>
                    </a:p>
                  </a:txBody>
                  <a:tcPr/>
                </a:tc>
                <a:tc>
                  <a:txBody>
                    <a:bodyPr/>
                    <a:lstStyle/>
                    <a:p>
                      <a:pPr marL="0" marR="0">
                        <a:spcBef>
                          <a:spcPts val="0"/>
                        </a:spcBef>
                        <a:spcAft>
                          <a:spcPts val="0"/>
                        </a:spcAft>
                      </a:pPr>
                      <a:r>
                        <a:rPr lang="en-US" sz="10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a:noFill/>
                    </a:lnL>
                    <a:lnR>
                      <a:noFill/>
                    </a:lnR>
                    <a:lnT w="12700" cap="flat" cmpd="sng" algn="ctr">
                      <a:solidFill>
                        <a:srgbClr val="000000"/>
                      </a:solidFill>
                      <a:prstDash val="solid"/>
                      <a:round/>
                      <a:headEnd type="none" w="med" len="med"/>
                      <a:tailEnd type="none" w="med" len="med"/>
                    </a:lnT>
                    <a:lnB>
                      <a:noFill/>
                    </a:lnB>
                    <a:solidFill>
                      <a:srgbClr val="D8D8D8"/>
                    </a:solidFill>
                  </a:tcPr>
                </a:tc>
                <a:tc>
                  <a:txBody>
                    <a:bodyPr/>
                    <a:lstStyle/>
                    <a:p>
                      <a:pPr marL="0" marR="0">
                        <a:spcBef>
                          <a:spcPts val="0"/>
                        </a:spcBef>
                        <a:spcAft>
                          <a:spcPts val="0"/>
                        </a:spcAft>
                      </a:pPr>
                      <a:r>
                        <a:rPr lang="en-US" sz="10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a:noFill/>
                    </a:lnL>
                    <a:lnR>
                      <a:noFill/>
                    </a:lnR>
                    <a:lnT w="12700" cap="flat" cmpd="sng" algn="ctr">
                      <a:solidFill>
                        <a:srgbClr val="000000"/>
                      </a:solidFill>
                      <a:prstDash val="solid"/>
                      <a:round/>
                      <a:headEnd type="none" w="med" len="med"/>
                      <a:tailEnd type="none" w="med" len="med"/>
                    </a:lnT>
                    <a:lnB>
                      <a:noFill/>
                    </a:lnB>
                    <a:solidFill>
                      <a:srgbClr val="D8D8D8"/>
                    </a:solidFill>
                  </a:tcPr>
                </a:tc>
                <a:tc>
                  <a:txBody>
                    <a:bodyPr/>
                    <a:lstStyle/>
                    <a:p>
                      <a:pPr marL="0" marR="0">
                        <a:spcBef>
                          <a:spcPts val="0"/>
                        </a:spcBef>
                        <a:spcAft>
                          <a:spcPts val="0"/>
                        </a:spcAft>
                      </a:pPr>
                      <a:r>
                        <a:rPr lang="en-US" sz="10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a:noFill/>
                    </a:lnL>
                    <a:lnR>
                      <a:noFill/>
                    </a:lnR>
                    <a:lnT w="12700" cap="flat" cmpd="sng" algn="ctr">
                      <a:solidFill>
                        <a:srgbClr val="000000"/>
                      </a:solidFill>
                      <a:prstDash val="solid"/>
                      <a:round/>
                      <a:headEnd type="none" w="med" len="med"/>
                      <a:tailEnd type="none" w="med" len="med"/>
                    </a:lnT>
                    <a:lnB>
                      <a:noFill/>
                    </a:lnB>
                    <a:solidFill>
                      <a:srgbClr val="D8D8D8"/>
                    </a:solidFill>
                  </a:tcPr>
                </a:tc>
                <a:tc gridSpan="4">
                  <a:txBody>
                    <a:bodyPr/>
                    <a:lstStyle/>
                    <a:p>
                      <a:pPr marL="0" marR="0" algn="ctr">
                        <a:spcBef>
                          <a:spcPts val="0"/>
                        </a:spcBef>
                        <a:spcAft>
                          <a:spcPts val="0"/>
                        </a:spcAft>
                      </a:pPr>
                      <a:r>
                        <a:rPr lang="en-US" sz="1000" b="1">
                          <a:solidFill>
                            <a:srgbClr val="000000"/>
                          </a:solidFill>
                          <a:effectLst/>
                          <a:latin typeface="Calibri"/>
                          <a:ea typeface="Times New Roman"/>
                        </a:rPr>
                        <a:t>Timeframe</a:t>
                      </a:r>
                      <a:endParaRPr lang="en-US" sz="1100">
                        <a:effectLst/>
                        <a:latin typeface="Times New Roman"/>
                        <a:ea typeface="Times New Roman"/>
                      </a:endParaRPr>
                    </a:p>
                  </a:txBody>
                  <a:tcPr marL="60037" marR="6003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a:spcBef>
                          <a:spcPts val="0"/>
                        </a:spcBef>
                        <a:spcAft>
                          <a:spcPts val="0"/>
                        </a:spcAft>
                      </a:pPr>
                      <a:r>
                        <a:rPr lang="en-US" sz="10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a:noFill/>
                    </a:lnL>
                    <a:lnR>
                      <a:noFill/>
                    </a:lnR>
                    <a:lnT w="12700" cap="flat" cmpd="sng" algn="ctr">
                      <a:solidFill>
                        <a:srgbClr val="000000"/>
                      </a:solidFill>
                      <a:prstDash val="solid"/>
                      <a:round/>
                      <a:headEnd type="none" w="med" len="med"/>
                      <a:tailEnd type="none" w="med" len="med"/>
                    </a:lnT>
                    <a:lnB>
                      <a:noFill/>
                    </a:lnB>
                    <a:solidFill>
                      <a:srgbClr val="D8D8D8"/>
                    </a:solidFill>
                  </a:tcPr>
                </a:tc>
                <a:tc gridSpan="4">
                  <a:txBody>
                    <a:bodyPr/>
                    <a:lstStyle/>
                    <a:p>
                      <a:pPr marL="0" marR="0" algn="ctr">
                        <a:spcBef>
                          <a:spcPts val="0"/>
                        </a:spcBef>
                        <a:spcAft>
                          <a:spcPts val="0"/>
                        </a:spcAft>
                      </a:pPr>
                      <a:r>
                        <a:rPr lang="en-US" sz="1000" b="1">
                          <a:solidFill>
                            <a:srgbClr val="000000"/>
                          </a:solidFill>
                          <a:effectLst/>
                          <a:latin typeface="Calibri"/>
                          <a:ea typeface="Times New Roman"/>
                        </a:rPr>
                        <a:t>Planned Budget</a:t>
                      </a:r>
                      <a:endParaRPr lang="en-US" sz="1100">
                        <a:effectLst/>
                        <a:latin typeface="Times New Roman"/>
                        <a:ea typeface="Times New Roman"/>
                      </a:endParaRPr>
                    </a:p>
                  </a:txBody>
                  <a:tcPr marL="60037" marR="60037"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418270">
                <a:tc gridSpan="3">
                  <a:txBody>
                    <a:bodyPr/>
                    <a:lstStyle/>
                    <a:p>
                      <a:endParaRPr lang="en-US" sz="900">
                        <a:effectLst/>
                        <a:latin typeface="Times New Roman"/>
                      </a:endParaRPr>
                    </a:p>
                  </a:txBody>
                  <a:tcPr marL="60037" marR="60037"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D8D8D8"/>
                    </a:solidFill>
                  </a:tcPr>
                </a:tc>
                <a:tc hMerge="1">
                  <a:txBody>
                    <a:bodyPr/>
                    <a:lstStyle/>
                    <a:p>
                      <a:endParaRPr lang="en-US"/>
                    </a:p>
                  </a:txBody>
                  <a:tcPr/>
                </a:tc>
                <a:tc hMerge="1">
                  <a:txBody>
                    <a:bodyPr/>
                    <a:lstStyle/>
                    <a:p>
                      <a:endParaRPr lang="en-US"/>
                    </a:p>
                  </a:txBody>
                  <a:tcPr/>
                </a:tc>
                <a:tc>
                  <a:txBody>
                    <a:bodyPr/>
                    <a:lstStyle/>
                    <a:p>
                      <a:pPr marL="0" marR="0">
                        <a:spcBef>
                          <a:spcPts val="0"/>
                        </a:spcBef>
                        <a:spcAft>
                          <a:spcPts val="0"/>
                        </a:spcAft>
                      </a:pPr>
                      <a:r>
                        <a:rPr lang="en-US" sz="10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a:noFill/>
                    </a:lnL>
                    <a:lnR>
                      <a:noFill/>
                    </a:lnR>
                    <a:lnT>
                      <a:noFill/>
                    </a:lnT>
                    <a:lnB w="12700" cap="flat" cmpd="sng" algn="ctr">
                      <a:solidFill>
                        <a:srgbClr val="000000"/>
                      </a:solidFill>
                      <a:prstDash val="solid"/>
                      <a:round/>
                      <a:headEnd type="none" w="med" len="med"/>
                      <a:tailEnd type="none" w="med" len="med"/>
                    </a:lnB>
                    <a:solidFill>
                      <a:srgbClr val="D8D8D8"/>
                    </a:solidFill>
                  </a:tcPr>
                </a:tc>
                <a:tc>
                  <a:txBody>
                    <a:bodyPr/>
                    <a:lstStyle/>
                    <a:p>
                      <a:pPr marL="0" marR="0" algn="ctr">
                        <a:spcBef>
                          <a:spcPts val="0"/>
                        </a:spcBef>
                        <a:spcAft>
                          <a:spcPts val="0"/>
                        </a:spcAft>
                      </a:pPr>
                      <a:r>
                        <a:rPr lang="en-US" sz="1000" b="1">
                          <a:solidFill>
                            <a:srgbClr val="000000"/>
                          </a:solidFill>
                          <a:effectLst/>
                          <a:latin typeface="Calibri"/>
                          <a:ea typeface="Times New Roman"/>
                        </a:rPr>
                        <a:t>Planned Activities</a:t>
                      </a:r>
                      <a:endParaRPr lang="en-US" sz="1100">
                        <a:effectLst/>
                        <a:latin typeface="Times New Roman"/>
                        <a:ea typeface="Times New Roman"/>
                      </a:endParaRPr>
                    </a:p>
                  </a:txBody>
                  <a:tcPr marL="60037" marR="60037" marT="0" marB="0" anchor="b">
                    <a:lnL>
                      <a:noFill/>
                    </a:lnL>
                    <a:lnR>
                      <a:noFill/>
                    </a:lnR>
                    <a:lnT>
                      <a:noFill/>
                    </a:lnT>
                    <a:lnB w="12700" cap="flat" cmpd="sng" algn="ctr">
                      <a:solidFill>
                        <a:srgbClr val="000000"/>
                      </a:solidFill>
                      <a:prstDash val="solid"/>
                      <a:round/>
                      <a:headEnd type="none" w="med" len="med"/>
                      <a:tailEnd type="none" w="med" len="med"/>
                    </a:lnB>
                    <a:solidFill>
                      <a:srgbClr val="D8D8D8"/>
                    </a:solidFill>
                  </a:tcPr>
                </a:tc>
                <a:tc>
                  <a:txBody>
                    <a:bodyPr/>
                    <a:lstStyle/>
                    <a:p>
                      <a:pPr marL="0" marR="0" algn="ctr">
                        <a:spcBef>
                          <a:spcPts val="0"/>
                        </a:spcBef>
                        <a:spcAft>
                          <a:spcPts val="0"/>
                        </a:spcAft>
                      </a:pPr>
                      <a:r>
                        <a:rPr lang="en-US" sz="1000" b="1">
                          <a:solidFill>
                            <a:srgbClr val="000000"/>
                          </a:solidFill>
                          <a:effectLst/>
                          <a:latin typeface="Calibri"/>
                          <a:ea typeface="Times New Roman"/>
                        </a:rPr>
                        <a:t>Q1</a:t>
                      </a:r>
                      <a:endParaRPr lang="en-US" sz="1100">
                        <a:effectLst/>
                        <a:latin typeface="Times New Roman"/>
                        <a:ea typeface="Times New Roman"/>
                      </a:endParaRPr>
                    </a:p>
                  </a:txBody>
                  <a:tcPr marL="60037" marR="6003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marL="0" marR="0" algn="ctr">
                        <a:spcBef>
                          <a:spcPts val="0"/>
                        </a:spcBef>
                        <a:spcAft>
                          <a:spcPts val="0"/>
                        </a:spcAft>
                      </a:pPr>
                      <a:r>
                        <a:rPr lang="en-US" sz="1000" b="1">
                          <a:solidFill>
                            <a:srgbClr val="000000"/>
                          </a:solidFill>
                          <a:effectLst/>
                          <a:latin typeface="Calibri"/>
                          <a:ea typeface="Times New Roman"/>
                        </a:rPr>
                        <a:t>Q2</a:t>
                      </a:r>
                      <a:endParaRPr lang="en-US" sz="1100">
                        <a:effectLst/>
                        <a:latin typeface="Times New Roman"/>
                        <a:ea typeface="Times New Roman"/>
                      </a:endParaRPr>
                    </a:p>
                  </a:txBody>
                  <a:tcPr marL="60037" marR="6003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marL="0" marR="0" algn="ctr">
                        <a:spcBef>
                          <a:spcPts val="0"/>
                        </a:spcBef>
                        <a:spcAft>
                          <a:spcPts val="0"/>
                        </a:spcAft>
                      </a:pPr>
                      <a:r>
                        <a:rPr lang="en-US" sz="1000" b="1">
                          <a:solidFill>
                            <a:srgbClr val="000000"/>
                          </a:solidFill>
                          <a:effectLst/>
                          <a:latin typeface="Calibri"/>
                          <a:ea typeface="Times New Roman"/>
                        </a:rPr>
                        <a:t>Q3</a:t>
                      </a:r>
                      <a:endParaRPr lang="en-US" sz="1100">
                        <a:effectLst/>
                        <a:latin typeface="Times New Roman"/>
                        <a:ea typeface="Times New Roman"/>
                      </a:endParaRPr>
                    </a:p>
                  </a:txBody>
                  <a:tcPr marL="60037" marR="6003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marL="0" marR="0" algn="ctr">
                        <a:spcBef>
                          <a:spcPts val="0"/>
                        </a:spcBef>
                        <a:spcAft>
                          <a:spcPts val="0"/>
                        </a:spcAft>
                      </a:pPr>
                      <a:r>
                        <a:rPr lang="en-US" sz="1000" b="1">
                          <a:solidFill>
                            <a:srgbClr val="000000"/>
                          </a:solidFill>
                          <a:effectLst/>
                          <a:latin typeface="Calibri"/>
                          <a:ea typeface="Times New Roman"/>
                        </a:rPr>
                        <a:t>Q4</a:t>
                      </a:r>
                      <a:endParaRPr lang="en-US" sz="1100">
                        <a:effectLst/>
                        <a:latin typeface="Times New Roman"/>
                        <a:ea typeface="Times New Roman"/>
                      </a:endParaRPr>
                    </a:p>
                  </a:txBody>
                  <a:tcPr marL="60037" marR="6003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marL="0" marR="0" algn="ctr">
                        <a:spcBef>
                          <a:spcPts val="0"/>
                        </a:spcBef>
                        <a:spcAft>
                          <a:spcPts val="0"/>
                        </a:spcAft>
                      </a:pPr>
                      <a:r>
                        <a:rPr lang="en-US" sz="1000" b="1">
                          <a:solidFill>
                            <a:srgbClr val="000000"/>
                          </a:solidFill>
                          <a:effectLst/>
                          <a:latin typeface="Calibri"/>
                          <a:ea typeface="Times New Roman"/>
                        </a:rPr>
                        <a:t>Responsible Party</a:t>
                      </a:r>
                      <a:endParaRPr lang="en-US" sz="1100">
                        <a:effectLst/>
                        <a:latin typeface="Times New Roman"/>
                        <a:ea typeface="Times New Roman"/>
                      </a:endParaRPr>
                    </a:p>
                  </a:txBody>
                  <a:tcPr marL="60037" marR="60037" marT="0" marB="0" anchor="b">
                    <a:lnL>
                      <a:noFill/>
                    </a:lnL>
                    <a:lnR>
                      <a:noFill/>
                    </a:lnR>
                    <a:lnT>
                      <a:noFill/>
                    </a:lnT>
                    <a:lnB w="12700" cap="flat" cmpd="sng" algn="ctr">
                      <a:solidFill>
                        <a:srgbClr val="000000"/>
                      </a:solidFill>
                      <a:prstDash val="solid"/>
                      <a:round/>
                      <a:headEnd type="none" w="med" len="med"/>
                      <a:tailEnd type="none" w="med" len="med"/>
                    </a:lnB>
                    <a:solidFill>
                      <a:srgbClr val="D8D8D8"/>
                    </a:solidFill>
                  </a:tcPr>
                </a:tc>
                <a:tc>
                  <a:txBody>
                    <a:bodyPr/>
                    <a:lstStyle/>
                    <a:p>
                      <a:pPr marL="0" marR="0" algn="ctr">
                        <a:spcBef>
                          <a:spcPts val="0"/>
                        </a:spcBef>
                        <a:spcAft>
                          <a:spcPts val="0"/>
                        </a:spcAft>
                      </a:pPr>
                      <a:r>
                        <a:rPr lang="en-US" sz="1000" b="1">
                          <a:solidFill>
                            <a:srgbClr val="000000"/>
                          </a:solidFill>
                          <a:effectLst/>
                          <a:latin typeface="Calibri"/>
                          <a:ea typeface="Times New Roman"/>
                        </a:rPr>
                        <a:t>Source of funds</a:t>
                      </a:r>
                      <a:endParaRPr lang="en-US" sz="1100">
                        <a:effectLst/>
                        <a:latin typeface="Times New Roman"/>
                        <a:ea typeface="Times New Roman"/>
                      </a:endParaRPr>
                    </a:p>
                  </a:txBody>
                  <a:tcPr marL="60037" marR="6003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gridSpan="2">
                  <a:txBody>
                    <a:bodyPr/>
                    <a:lstStyle/>
                    <a:p>
                      <a:pPr marL="0" marR="0" algn="ctr">
                        <a:spcBef>
                          <a:spcPts val="0"/>
                        </a:spcBef>
                        <a:spcAft>
                          <a:spcPts val="0"/>
                        </a:spcAft>
                      </a:pPr>
                      <a:r>
                        <a:rPr lang="en-US" sz="1000" b="1">
                          <a:solidFill>
                            <a:srgbClr val="000000"/>
                          </a:solidFill>
                          <a:effectLst/>
                          <a:latin typeface="Calibri"/>
                          <a:ea typeface="Times New Roman"/>
                        </a:rPr>
                        <a:t>Budget description</a:t>
                      </a:r>
                      <a:endParaRPr lang="en-US" sz="1100">
                        <a:effectLst/>
                        <a:latin typeface="Times New Roman"/>
                        <a:ea typeface="Times New Roman"/>
                      </a:endParaRPr>
                    </a:p>
                  </a:txBody>
                  <a:tcPr marL="60037" marR="6003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hMerge="1">
                  <a:txBody>
                    <a:bodyPr/>
                    <a:lstStyle/>
                    <a:p>
                      <a:endParaRPr lang="en-US"/>
                    </a:p>
                  </a:txBody>
                  <a:tcPr/>
                </a:tc>
                <a:tc>
                  <a:txBody>
                    <a:bodyPr/>
                    <a:lstStyle/>
                    <a:p>
                      <a:pPr marL="0" marR="0" algn="ctr">
                        <a:spcBef>
                          <a:spcPts val="0"/>
                        </a:spcBef>
                        <a:spcAft>
                          <a:spcPts val="0"/>
                        </a:spcAft>
                      </a:pPr>
                      <a:r>
                        <a:rPr lang="en-US" sz="1000" b="1">
                          <a:solidFill>
                            <a:srgbClr val="000000"/>
                          </a:solidFill>
                          <a:effectLst/>
                          <a:latin typeface="Calibri"/>
                          <a:ea typeface="Times New Roman"/>
                        </a:rPr>
                        <a:t>Amount</a:t>
                      </a:r>
                      <a:endParaRPr lang="en-US" sz="1100">
                        <a:effectLst/>
                        <a:latin typeface="Times New Roman"/>
                        <a:ea typeface="Times New Roman"/>
                      </a:endParaRPr>
                    </a:p>
                  </a:txBody>
                  <a:tcPr marL="60037" marR="60037"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r>
              <a:tr h="153366">
                <a:tc gridSpan="14">
                  <a:txBody>
                    <a:bodyPr/>
                    <a:lstStyle/>
                    <a:p>
                      <a:pPr marL="0" marR="0">
                        <a:spcBef>
                          <a:spcPts val="0"/>
                        </a:spcBef>
                        <a:spcAft>
                          <a:spcPts val="0"/>
                        </a:spcAft>
                      </a:pPr>
                      <a:r>
                        <a:rPr lang="en-US" sz="1000">
                          <a:solidFill>
                            <a:srgbClr val="FF0000"/>
                          </a:solidFill>
                          <a:effectLst/>
                          <a:latin typeface="Calibri"/>
                          <a:ea typeface="Times New Roman"/>
                        </a:rPr>
                        <a:t> </a:t>
                      </a:r>
                      <a:r>
                        <a:rPr lang="en-US" sz="1100" b="1">
                          <a:solidFill>
                            <a:srgbClr val="000000"/>
                          </a:solidFill>
                          <a:effectLst/>
                          <a:latin typeface="Calibri"/>
                          <a:ea typeface="Times New Roman"/>
                        </a:rPr>
                        <a:t>BoS Outcome:</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CCF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60197">
                <a:tc gridSpan="14">
                  <a:txBody>
                    <a:bodyPr/>
                    <a:lstStyle/>
                    <a:p>
                      <a:pPr marL="0" marR="0">
                        <a:spcBef>
                          <a:spcPts val="0"/>
                        </a:spcBef>
                        <a:spcAft>
                          <a:spcPts val="0"/>
                        </a:spcAft>
                      </a:pPr>
                      <a:r>
                        <a:rPr lang="en-US" sz="1100" b="1">
                          <a:solidFill>
                            <a:srgbClr val="000000"/>
                          </a:solidFill>
                          <a:effectLst/>
                          <a:latin typeface="Calibri"/>
                          <a:ea typeface="Times New Roman"/>
                        </a:rPr>
                        <a:t>BoS Output 1</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52569">
                <a:tc rowSpan="3" gridSpan="3">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hMerge="1">
                  <a:txBody>
                    <a:bodyPr/>
                    <a:lstStyle/>
                    <a:p>
                      <a:endParaRPr lang="en-US"/>
                    </a:p>
                  </a:txBody>
                  <a:tcPr/>
                </a:tc>
                <a:tc rowSpan="3" hMerge="1">
                  <a:txBody>
                    <a:bodyPr/>
                    <a:lstStyle/>
                    <a:p>
                      <a:endParaRPr lang="en-US"/>
                    </a:p>
                  </a:txBody>
                  <a:tcPr/>
                </a:tc>
                <a:tc rowSpan="14">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gridSpan="2">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a:noFill/>
                    </a:lnL>
                    <a:lnR>
                      <a:noFill/>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52569">
                <a:tc gridSpan="3" vMerge="1">
                  <a:txBody>
                    <a:bodyPr/>
                    <a:lstStyle/>
                    <a:p>
                      <a:endParaRPr lang="en-US"/>
                    </a:p>
                  </a:txBody>
                  <a:tcPr/>
                </a:tc>
                <a:tc hMerge="1" vMerge="1">
                  <a:txBody>
                    <a:bodyPr/>
                    <a:lstStyle/>
                    <a:p>
                      <a:endParaRPr lang="en-US"/>
                    </a:p>
                  </a:txBody>
                  <a:tcPr/>
                </a:tc>
                <a:tc hMerge="1" vMerge="1">
                  <a:txBody>
                    <a:bodyPr/>
                    <a:lstStyle/>
                    <a:p>
                      <a:endParaRPr lang="en-US"/>
                    </a:p>
                  </a:txBody>
                  <a:tcPr/>
                </a:tc>
                <a:tc vMerge="1">
                  <a:txBody>
                    <a:bodyPr/>
                    <a:lstStyle/>
                    <a:p>
                      <a:endParaRPr lang="en-US"/>
                    </a:p>
                  </a:txBody>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a:noFill/>
                    </a:lnR>
                    <a:lnT>
                      <a:noFill/>
                    </a:lnT>
                    <a:lnB>
                      <a:noFill/>
                    </a:lnB>
                  </a:tcPr>
                </a:tc>
                <a:tc gridSpan="2">
                  <a:txBody>
                    <a:bodyPr/>
                    <a:lstStyle/>
                    <a:p>
                      <a:endParaRPr lang="en-US" sz="900">
                        <a:effectLst/>
                        <a:latin typeface="Times New Roman"/>
                      </a:endParaRPr>
                    </a:p>
                  </a:txBody>
                  <a:tcPr marL="60037" marR="60037" marT="0" marB="0" anchor="b">
                    <a:lnL>
                      <a:noFill/>
                    </a:lnL>
                    <a:lnR>
                      <a:noFill/>
                    </a:lnR>
                    <a:lnT>
                      <a:noFill/>
                    </a:lnT>
                    <a:lnB>
                      <a:noFill/>
                    </a:lnB>
                  </a:tcPr>
                </a:tc>
                <a:tc hMerge="1">
                  <a:txBody>
                    <a:bodyPr/>
                    <a:lstStyle/>
                    <a:p>
                      <a:endParaRPr lang="en-US"/>
                    </a:p>
                  </a:txBody>
                  <a:tcPr/>
                </a:tc>
                <a:tc>
                  <a:txBody>
                    <a:bodyPr/>
                    <a:lstStyle/>
                    <a:p>
                      <a:endParaRPr lang="en-US" sz="900">
                        <a:effectLst/>
                        <a:latin typeface="Times New Roman"/>
                      </a:endParaRPr>
                    </a:p>
                  </a:txBody>
                  <a:tcPr marL="60037" marR="60037" marT="0" marB="0" anchor="b">
                    <a:lnL>
                      <a:noFill/>
                    </a:lnL>
                    <a:lnR>
                      <a:noFill/>
                    </a:lnR>
                    <a:lnT>
                      <a:noFill/>
                    </a:lnT>
                    <a:lnB>
                      <a:noFill/>
                    </a:lnB>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a:noFill/>
                    </a:lnL>
                    <a:lnR w="12700" cap="flat" cmpd="sng" algn="ctr">
                      <a:solidFill>
                        <a:srgbClr val="000000"/>
                      </a:solidFill>
                      <a:prstDash val="solid"/>
                      <a:round/>
                      <a:headEnd type="none" w="med" len="med"/>
                      <a:tailEnd type="none" w="med" len="med"/>
                    </a:lnR>
                    <a:lnT>
                      <a:noFill/>
                    </a:lnT>
                    <a:lnB>
                      <a:noFill/>
                    </a:lnB>
                  </a:tcPr>
                </a:tc>
              </a:tr>
              <a:tr h="152569">
                <a:tc gridSpan="3" vMerge="1">
                  <a:txBody>
                    <a:bodyPr/>
                    <a:lstStyle/>
                    <a:p>
                      <a:endParaRPr lang="en-US"/>
                    </a:p>
                  </a:txBody>
                  <a:tcPr/>
                </a:tc>
                <a:tc hMerge="1" vMerge="1">
                  <a:txBody>
                    <a:bodyPr/>
                    <a:lstStyle/>
                    <a:p>
                      <a:endParaRPr lang="en-US"/>
                    </a:p>
                  </a:txBody>
                  <a:tcPr/>
                </a:tc>
                <a:tc hMerge="1" vMerge="1">
                  <a:txBody>
                    <a:bodyPr/>
                    <a:lstStyle/>
                    <a:p>
                      <a:endParaRPr lang="en-US"/>
                    </a:p>
                  </a:txBody>
                  <a:tcPr/>
                </a:tc>
                <a:tc vMerge="1">
                  <a:txBody>
                    <a:bodyPr/>
                    <a:lstStyle/>
                    <a:p>
                      <a:endParaRPr lang="en-US"/>
                    </a:p>
                  </a:txBody>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a:noFill/>
                    </a:lnR>
                    <a:lnT>
                      <a:noFill/>
                    </a:lnT>
                    <a:lnB>
                      <a:noFill/>
                    </a:lnB>
                  </a:tcPr>
                </a:tc>
                <a:tc gridSpan="2">
                  <a:txBody>
                    <a:bodyPr/>
                    <a:lstStyle/>
                    <a:p>
                      <a:endParaRPr lang="en-US" sz="900">
                        <a:effectLst/>
                        <a:latin typeface="Times New Roman"/>
                      </a:endParaRPr>
                    </a:p>
                  </a:txBody>
                  <a:tcPr marL="60037" marR="60037" marT="0" marB="0" anchor="b">
                    <a:lnL>
                      <a:noFill/>
                    </a:lnL>
                    <a:lnR>
                      <a:noFill/>
                    </a:lnR>
                    <a:lnT>
                      <a:noFill/>
                    </a:lnT>
                    <a:lnB>
                      <a:noFill/>
                    </a:lnB>
                  </a:tcPr>
                </a:tc>
                <a:tc hMerge="1">
                  <a:txBody>
                    <a:bodyPr/>
                    <a:lstStyle/>
                    <a:p>
                      <a:endParaRPr lang="en-US"/>
                    </a:p>
                  </a:txBody>
                  <a:tcPr/>
                </a:tc>
                <a:tc>
                  <a:txBody>
                    <a:bodyPr/>
                    <a:lstStyle/>
                    <a:p>
                      <a:endParaRPr lang="en-US" sz="900">
                        <a:effectLst/>
                        <a:latin typeface="Times New Roman"/>
                      </a:endParaRPr>
                    </a:p>
                  </a:txBody>
                  <a:tcPr marL="60037" marR="60037" marT="0" marB="0" anchor="b">
                    <a:lnL>
                      <a:noFill/>
                    </a:lnL>
                    <a:lnR>
                      <a:noFill/>
                    </a:lnR>
                    <a:lnT>
                      <a:noFill/>
                    </a:lnT>
                    <a:lnB>
                      <a:noFill/>
                    </a:lnB>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a:noFill/>
                    </a:lnL>
                    <a:lnR w="12700" cap="flat" cmpd="sng" algn="ctr">
                      <a:solidFill>
                        <a:srgbClr val="000000"/>
                      </a:solidFill>
                      <a:prstDash val="solid"/>
                      <a:round/>
                      <a:headEnd type="none" w="med" len="med"/>
                      <a:tailEnd type="none" w="med" len="med"/>
                    </a:lnR>
                    <a:lnT>
                      <a:noFill/>
                    </a:lnT>
                    <a:lnB>
                      <a:noFill/>
                    </a:lnB>
                  </a:tcPr>
                </a:tc>
              </a:tr>
              <a:tr h="306731">
                <a:tc>
                  <a:txBody>
                    <a:bodyPr/>
                    <a:lstStyle/>
                    <a:p>
                      <a:pPr marL="0" marR="0">
                        <a:spcBef>
                          <a:spcPts val="0"/>
                        </a:spcBef>
                        <a:spcAft>
                          <a:spcPts val="0"/>
                        </a:spcAft>
                      </a:pPr>
                      <a:r>
                        <a:rPr lang="en-US" sz="1100" b="1">
                          <a:solidFill>
                            <a:srgbClr val="000000"/>
                          </a:solidFill>
                          <a:effectLst/>
                          <a:latin typeface="Calibri"/>
                          <a:ea typeface="Times New Roman"/>
                        </a:rPr>
                        <a:t>Indicators</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gridSpan="2">
                  <a:txBody>
                    <a:bodyPr/>
                    <a:lstStyle/>
                    <a:p>
                      <a:pPr marL="0" marR="0">
                        <a:spcBef>
                          <a:spcPts val="0"/>
                        </a:spcBef>
                        <a:spcAft>
                          <a:spcPts val="0"/>
                        </a:spcAft>
                      </a:pPr>
                      <a:r>
                        <a:rPr lang="en-US" sz="1100" b="1">
                          <a:solidFill>
                            <a:srgbClr val="000000"/>
                          </a:solidFill>
                          <a:effectLst/>
                          <a:latin typeface="Calibri"/>
                          <a:ea typeface="Times New Roman"/>
                        </a:rPr>
                        <a:t>Annual Target</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hMerge="1">
                  <a:txBody>
                    <a:bodyPr/>
                    <a:lstStyle/>
                    <a:p>
                      <a:endParaRPr lang="en-US"/>
                    </a:p>
                  </a:txBody>
                  <a:tcPr/>
                </a:tc>
                <a:tc vMerge="1">
                  <a:txBody>
                    <a:bodyPr/>
                    <a:lstStyle/>
                    <a:p>
                      <a:endParaRPr lang="en-US"/>
                    </a:p>
                  </a:txBody>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a:noFill/>
                    </a:lnR>
                    <a:lnT>
                      <a:noFill/>
                    </a:lnT>
                    <a:lnB>
                      <a:noFill/>
                    </a:lnB>
                  </a:tcPr>
                </a:tc>
                <a:tc gridSpan="2">
                  <a:txBody>
                    <a:bodyPr/>
                    <a:lstStyle/>
                    <a:p>
                      <a:endParaRPr lang="en-US" sz="900">
                        <a:effectLst/>
                        <a:latin typeface="Times New Roman"/>
                      </a:endParaRPr>
                    </a:p>
                  </a:txBody>
                  <a:tcPr marL="60037" marR="60037" marT="0" marB="0" anchor="b">
                    <a:lnL>
                      <a:noFill/>
                    </a:lnL>
                    <a:lnR>
                      <a:noFill/>
                    </a:lnR>
                    <a:lnT>
                      <a:noFill/>
                    </a:lnT>
                    <a:lnB>
                      <a:noFill/>
                    </a:lnB>
                  </a:tcPr>
                </a:tc>
                <a:tc hMerge="1">
                  <a:txBody>
                    <a:bodyPr/>
                    <a:lstStyle/>
                    <a:p>
                      <a:endParaRPr lang="en-US"/>
                    </a:p>
                  </a:txBody>
                  <a:tcPr/>
                </a:tc>
                <a:tc>
                  <a:txBody>
                    <a:bodyPr/>
                    <a:lstStyle/>
                    <a:p>
                      <a:endParaRPr lang="en-US" sz="900">
                        <a:effectLst/>
                        <a:latin typeface="Times New Roman"/>
                      </a:endParaRPr>
                    </a:p>
                  </a:txBody>
                  <a:tcPr marL="60037" marR="60037" marT="0" marB="0" anchor="b">
                    <a:lnL>
                      <a:noFill/>
                    </a:lnL>
                    <a:lnR>
                      <a:noFill/>
                    </a:lnR>
                    <a:lnT>
                      <a:noFill/>
                    </a:lnT>
                    <a:lnB>
                      <a:noFill/>
                    </a:lnB>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a:noFill/>
                    </a:lnL>
                    <a:lnR w="12700" cap="flat" cmpd="sng" algn="ctr">
                      <a:solidFill>
                        <a:srgbClr val="000000"/>
                      </a:solidFill>
                      <a:prstDash val="solid"/>
                      <a:round/>
                      <a:headEnd type="none" w="med" len="med"/>
                      <a:tailEnd type="none" w="med" len="med"/>
                    </a:lnR>
                    <a:lnT>
                      <a:noFill/>
                    </a:lnT>
                    <a:lnB>
                      <a:noFill/>
                    </a:lnB>
                  </a:tcPr>
                </a:tc>
              </a:tr>
              <a:tr h="152569">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gridSpan="2">
                  <a:txBody>
                    <a:bodyPr/>
                    <a:lstStyle/>
                    <a:p>
                      <a:endParaRPr lang="en-US" sz="900">
                        <a:effectLst/>
                        <a:latin typeface="Times New Roman"/>
                      </a:endParaRPr>
                    </a:p>
                  </a:txBody>
                  <a:tcPr marL="60037" marR="60037" marT="0" marB="0" anchor="b">
                    <a:lnL>
                      <a:noFill/>
                    </a:lnL>
                    <a:lnR>
                      <a:noFill/>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vMerge="1">
                  <a:txBody>
                    <a:bodyPr/>
                    <a:lstStyle/>
                    <a:p>
                      <a:endParaRPr lang="en-US"/>
                    </a:p>
                  </a:txBody>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a:noFill/>
                    </a:lnR>
                    <a:lnT>
                      <a:noFill/>
                    </a:lnT>
                    <a:lnB>
                      <a:noFill/>
                    </a:lnB>
                  </a:tcPr>
                </a:tc>
                <a:tc gridSpan="2">
                  <a:txBody>
                    <a:bodyPr/>
                    <a:lstStyle/>
                    <a:p>
                      <a:endParaRPr lang="en-US" sz="900">
                        <a:effectLst/>
                        <a:latin typeface="Times New Roman"/>
                      </a:endParaRPr>
                    </a:p>
                  </a:txBody>
                  <a:tcPr marL="60037" marR="60037" marT="0" marB="0" anchor="b">
                    <a:lnL>
                      <a:noFill/>
                    </a:lnL>
                    <a:lnR>
                      <a:noFill/>
                    </a:lnR>
                    <a:lnT>
                      <a:noFill/>
                    </a:lnT>
                    <a:lnB>
                      <a:noFill/>
                    </a:lnB>
                  </a:tcPr>
                </a:tc>
                <a:tc hMerge="1">
                  <a:txBody>
                    <a:bodyPr/>
                    <a:lstStyle/>
                    <a:p>
                      <a:endParaRPr lang="en-US"/>
                    </a:p>
                  </a:txBody>
                  <a:tcPr/>
                </a:tc>
                <a:tc>
                  <a:txBody>
                    <a:bodyPr/>
                    <a:lstStyle/>
                    <a:p>
                      <a:endParaRPr lang="en-US" sz="900">
                        <a:effectLst/>
                        <a:latin typeface="Times New Roman"/>
                      </a:endParaRPr>
                    </a:p>
                  </a:txBody>
                  <a:tcPr marL="60037" marR="60037" marT="0" marB="0" anchor="b">
                    <a:lnL>
                      <a:noFill/>
                    </a:lnL>
                    <a:lnR>
                      <a:noFill/>
                    </a:lnR>
                    <a:lnT>
                      <a:noFill/>
                    </a:lnT>
                    <a:lnB>
                      <a:noFill/>
                    </a:lnB>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a:noFill/>
                    </a:lnL>
                    <a:lnR w="12700" cap="flat" cmpd="sng" algn="ctr">
                      <a:solidFill>
                        <a:srgbClr val="000000"/>
                      </a:solidFill>
                      <a:prstDash val="solid"/>
                      <a:round/>
                      <a:headEnd type="none" w="med" len="med"/>
                      <a:tailEnd type="none" w="med" len="med"/>
                    </a:lnR>
                    <a:lnT>
                      <a:noFill/>
                    </a:lnT>
                    <a:lnB>
                      <a:noFill/>
                    </a:lnB>
                  </a:tcPr>
                </a:tc>
              </a:tr>
              <a:tr h="152569">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a:noFill/>
                    </a:lnR>
                    <a:lnT>
                      <a:noFill/>
                    </a:lnT>
                    <a:lnB>
                      <a:noFill/>
                    </a:lnB>
                  </a:tcPr>
                </a:tc>
                <a:tc gridSpan="2">
                  <a:txBody>
                    <a:bodyPr/>
                    <a:lstStyle/>
                    <a:p>
                      <a:endParaRPr lang="en-US" sz="900">
                        <a:effectLst/>
                        <a:latin typeface="Times New Roman"/>
                      </a:endParaRPr>
                    </a:p>
                  </a:txBody>
                  <a:tcPr marL="60037" marR="60037" marT="0" marB="0" anchor="b">
                    <a:lnL>
                      <a:noFill/>
                    </a:lnL>
                    <a:lnR>
                      <a:noFill/>
                    </a:lnR>
                    <a:lnT>
                      <a:noFill/>
                    </a:lnT>
                    <a:lnB>
                      <a:noFill/>
                    </a:lnB>
                  </a:tcPr>
                </a:tc>
                <a:tc hMerge="1">
                  <a:txBody>
                    <a:bodyPr/>
                    <a:lstStyle/>
                    <a:p>
                      <a:endParaRPr lang="en-US"/>
                    </a:p>
                  </a:txBody>
                  <a:tcPr/>
                </a:tc>
                <a:tc vMerge="1">
                  <a:txBody>
                    <a:bodyPr/>
                    <a:lstStyle/>
                    <a:p>
                      <a:endParaRPr lang="en-US"/>
                    </a:p>
                  </a:txBody>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a:noFill/>
                    </a:lnR>
                    <a:lnT>
                      <a:noFill/>
                    </a:lnT>
                    <a:lnB>
                      <a:noFill/>
                    </a:lnB>
                  </a:tcPr>
                </a:tc>
                <a:tc gridSpan="2">
                  <a:txBody>
                    <a:bodyPr/>
                    <a:lstStyle/>
                    <a:p>
                      <a:endParaRPr lang="en-US" sz="900" dirty="0">
                        <a:effectLst/>
                        <a:latin typeface="Times New Roman"/>
                      </a:endParaRPr>
                    </a:p>
                  </a:txBody>
                  <a:tcPr marL="60037" marR="60037" marT="0" marB="0" anchor="b">
                    <a:lnL>
                      <a:noFill/>
                    </a:lnL>
                    <a:lnR>
                      <a:noFill/>
                    </a:lnR>
                    <a:lnT>
                      <a:noFill/>
                    </a:lnT>
                    <a:lnB>
                      <a:noFill/>
                    </a:lnB>
                  </a:tcPr>
                </a:tc>
                <a:tc hMerge="1">
                  <a:txBody>
                    <a:bodyPr/>
                    <a:lstStyle/>
                    <a:p>
                      <a:endParaRPr lang="en-US"/>
                    </a:p>
                  </a:txBody>
                  <a:tcPr/>
                </a:tc>
                <a:tc>
                  <a:txBody>
                    <a:bodyPr/>
                    <a:lstStyle/>
                    <a:p>
                      <a:endParaRPr lang="en-US" sz="900">
                        <a:effectLst/>
                        <a:latin typeface="Times New Roman"/>
                      </a:endParaRPr>
                    </a:p>
                  </a:txBody>
                  <a:tcPr marL="60037" marR="60037" marT="0" marB="0" anchor="b">
                    <a:lnL>
                      <a:noFill/>
                    </a:lnL>
                    <a:lnR>
                      <a:noFill/>
                    </a:lnR>
                    <a:lnT>
                      <a:noFill/>
                    </a:lnT>
                    <a:lnB>
                      <a:noFill/>
                    </a:lnB>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a:noFill/>
                    </a:lnL>
                    <a:lnR w="12700" cap="flat" cmpd="sng" algn="ctr">
                      <a:solidFill>
                        <a:srgbClr val="000000"/>
                      </a:solidFill>
                      <a:prstDash val="solid"/>
                      <a:round/>
                      <a:headEnd type="none" w="med" len="med"/>
                      <a:tailEnd type="none" w="med" len="med"/>
                    </a:lnR>
                    <a:lnT>
                      <a:noFill/>
                    </a:lnT>
                    <a:lnB>
                      <a:noFill/>
                    </a:lnB>
                  </a:tcPr>
                </a:tc>
              </a:tr>
              <a:tr h="152569">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a:noFill/>
                    </a:lnR>
                    <a:lnT>
                      <a:noFill/>
                    </a:lnT>
                    <a:lnB>
                      <a:noFill/>
                    </a:lnB>
                  </a:tcPr>
                </a:tc>
                <a:tc gridSpan="2">
                  <a:txBody>
                    <a:bodyPr/>
                    <a:lstStyle/>
                    <a:p>
                      <a:endParaRPr lang="en-US" sz="900">
                        <a:effectLst/>
                        <a:latin typeface="Times New Roman"/>
                      </a:endParaRPr>
                    </a:p>
                  </a:txBody>
                  <a:tcPr marL="60037" marR="60037" marT="0" marB="0" anchor="b">
                    <a:lnL>
                      <a:noFill/>
                    </a:lnL>
                    <a:lnR>
                      <a:noFill/>
                    </a:lnR>
                    <a:lnT>
                      <a:noFill/>
                    </a:lnT>
                    <a:lnB>
                      <a:noFill/>
                    </a:lnB>
                  </a:tcPr>
                </a:tc>
                <a:tc hMerge="1">
                  <a:txBody>
                    <a:bodyPr/>
                    <a:lstStyle/>
                    <a:p>
                      <a:endParaRPr lang="en-US"/>
                    </a:p>
                  </a:txBody>
                  <a:tcPr/>
                </a:tc>
                <a:tc vMerge="1">
                  <a:txBody>
                    <a:bodyPr/>
                    <a:lstStyle/>
                    <a:p>
                      <a:endParaRPr lang="en-US"/>
                    </a:p>
                  </a:txBody>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a:noFill/>
                    </a:lnR>
                    <a:lnT>
                      <a:noFill/>
                    </a:lnT>
                    <a:lnB>
                      <a:noFill/>
                    </a:lnB>
                  </a:tcPr>
                </a:tc>
                <a:tc gridSpan="2">
                  <a:txBody>
                    <a:bodyPr/>
                    <a:lstStyle/>
                    <a:p>
                      <a:endParaRPr lang="en-US" sz="900">
                        <a:effectLst/>
                        <a:latin typeface="Times New Roman"/>
                      </a:endParaRPr>
                    </a:p>
                  </a:txBody>
                  <a:tcPr marL="60037" marR="60037" marT="0" marB="0" anchor="b">
                    <a:lnL>
                      <a:noFill/>
                    </a:lnL>
                    <a:lnR>
                      <a:noFill/>
                    </a:lnR>
                    <a:lnT>
                      <a:noFill/>
                    </a:lnT>
                    <a:lnB>
                      <a:noFill/>
                    </a:lnB>
                  </a:tcPr>
                </a:tc>
                <a:tc hMerge="1">
                  <a:txBody>
                    <a:bodyPr/>
                    <a:lstStyle/>
                    <a:p>
                      <a:endParaRPr lang="en-US"/>
                    </a:p>
                  </a:txBody>
                  <a:tcPr/>
                </a:tc>
                <a:tc>
                  <a:txBody>
                    <a:bodyPr/>
                    <a:lstStyle/>
                    <a:p>
                      <a:endParaRPr lang="en-US" sz="900">
                        <a:effectLst/>
                        <a:latin typeface="Times New Roman"/>
                      </a:endParaRPr>
                    </a:p>
                  </a:txBody>
                  <a:tcPr marL="60037" marR="60037" marT="0" marB="0" anchor="b">
                    <a:lnL>
                      <a:noFill/>
                    </a:lnL>
                    <a:lnR>
                      <a:noFill/>
                    </a:lnR>
                    <a:lnT>
                      <a:noFill/>
                    </a:lnT>
                    <a:lnB>
                      <a:noFill/>
                    </a:lnB>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a:noFill/>
                    </a:lnL>
                    <a:lnR w="12700" cap="flat" cmpd="sng" algn="ctr">
                      <a:solidFill>
                        <a:srgbClr val="000000"/>
                      </a:solidFill>
                      <a:prstDash val="solid"/>
                      <a:round/>
                      <a:headEnd type="none" w="med" len="med"/>
                      <a:tailEnd type="none" w="med" len="med"/>
                    </a:lnR>
                    <a:lnT>
                      <a:noFill/>
                    </a:lnT>
                    <a:lnB>
                      <a:noFill/>
                    </a:lnB>
                  </a:tcPr>
                </a:tc>
              </a:tr>
              <a:tr h="152569">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gridSpan="2">
                  <a:txBody>
                    <a:bodyPr/>
                    <a:lstStyle/>
                    <a:p>
                      <a:endParaRPr lang="en-US" sz="900">
                        <a:effectLst/>
                        <a:latin typeface="Times New Roman"/>
                      </a:endParaRPr>
                    </a:p>
                  </a:txBody>
                  <a:tcPr marL="60037" marR="60037" marT="0" marB="0" anchor="b">
                    <a:lnL>
                      <a:noFill/>
                    </a:lnL>
                    <a:lnR>
                      <a:noFill/>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vMerge="1">
                  <a:txBody>
                    <a:bodyPr/>
                    <a:lstStyle/>
                    <a:p>
                      <a:endParaRPr lang="en-US"/>
                    </a:p>
                  </a:txBody>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a:noFill/>
                    </a:lnR>
                    <a:lnT>
                      <a:noFill/>
                    </a:lnT>
                    <a:lnB>
                      <a:noFill/>
                    </a:lnB>
                  </a:tcPr>
                </a:tc>
                <a:tc gridSpan="2">
                  <a:txBody>
                    <a:bodyPr/>
                    <a:lstStyle/>
                    <a:p>
                      <a:endParaRPr lang="en-US" sz="900">
                        <a:effectLst/>
                        <a:latin typeface="Times New Roman"/>
                      </a:endParaRPr>
                    </a:p>
                  </a:txBody>
                  <a:tcPr marL="60037" marR="60037" marT="0" marB="0" anchor="b">
                    <a:lnL>
                      <a:noFill/>
                    </a:lnL>
                    <a:lnR>
                      <a:noFill/>
                    </a:lnR>
                    <a:lnT>
                      <a:noFill/>
                    </a:lnT>
                    <a:lnB>
                      <a:noFill/>
                    </a:lnB>
                  </a:tcPr>
                </a:tc>
                <a:tc hMerge="1">
                  <a:txBody>
                    <a:bodyPr/>
                    <a:lstStyle/>
                    <a:p>
                      <a:endParaRPr lang="en-US"/>
                    </a:p>
                  </a:txBody>
                  <a:tcPr/>
                </a:tc>
                <a:tc>
                  <a:txBody>
                    <a:bodyPr/>
                    <a:lstStyle/>
                    <a:p>
                      <a:endParaRPr lang="en-US" sz="900">
                        <a:effectLst/>
                        <a:latin typeface="Times New Roman"/>
                      </a:endParaRPr>
                    </a:p>
                  </a:txBody>
                  <a:tcPr marL="60037" marR="60037" marT="0" marB="0" anchor="b">
                    <a:lnL>
                      <a:noFill/>
                    </a:lnL>
                    <a:lnR>
                      <a:noFill/>
                    </a:lnR>
                    <a:lnT>
                      <a:noFill/>
                    </a:lnT>
                    <a:lnB>
                      <a:noFill/>
                    </a:lnB>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a:noFill/>
                    </a:lnL>
                    <a:lnR w="12700" cap="flat" cmpd="sng" algn="ctr">
                      <a:solidFill>
                        <a:srgbClr val="000000"/>
                      </a:solidFill>
                      <a:prstDash val="solid"/>
                      <a:round/>
                      <a:headEnd type="none" w="med" len="med"/>
                      <a:tailEnd type="none" w="med" len="med"/>
                    </a:lnR>
                    <a:lnT>
                      <a:noFill/>
                    </a:lnT>
                    <a:lnB>
                      <a:noFill/>
                    </a:lnB>
                  </a:tcPr>
                </a:tc>
              </a:tr>
              <a:tr h="160197">
                <a:tc gridSpan="3">
                  <a:txBody>
                    <a:bodyPr/>
                    <a:lstStyle/>
                    <a:p>
                      <a:pPr marL="0" marR="0">
                        <a:spcBef>
                          <a:spcPts val="0"/>
                        </a:spcBef>
                        <a:spcAft>
                          <a:spcPts val="0"/>
                        </a:spcAft>
                      </a:pPr>
                      <a:r>
                        <a:rPr lang="en-US" sz="1100" b="1">
                          <a:solidFill>
                            <a:srgbClr val="000000"/>
                          </a:solidFill>
                          <a:effectLst/>
                          <a:latin typeface="Calibri"/>
                          <a:ea typeface="Times New Roman"/>
                        </a:rPr>
                        <a:t>Annual Deliverables</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hMerge="1">
                  <a:txBody>
                    <a:bodyPr/>
                    <a:lstStyle/>
                    <a:p>
                      <a:endParaRPr lang="en-US"/>
                    </a:p>
                  </a:txBody>
                  <a:tcPr/>
                </a:tc>
                <a:tc hMerge="1">
                  <a:txBody>
                    <a:bodyPr/>
                    <a:lstStyle/>
                    <a:p>
                      <a:endParaRPr lang="en-US"/>
                    </a:p>
                  </a:txBody>
                  <a:tcPr/>
                </a:tc>
                <a:tc vMerge="1">
                  <a:txBody>
                    <a:bodyPr/>
                    <a:lstStyle/>
                    <a:p>
                      <a:endParaRPr lang="en-US"/>
                    </a:p>
                  </a:txBody>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a:noFill/>
                    </a:lnR>
                    <a:lnT>
                      <a:noFill/>
                    </a:lnT>
                    <a:lnB>
                      <a:noFill/>
                    </a:lnB>
                  </a:tcPr>
                </a:tc>
                <a:tc gridSpan="2">
                  <a:txBody>
                    <a:bodyPr/>
                    <a:lstStyle/>
                    <a:p>
                      <a:endParaRPr lang="en-US" sz="900">
                        <a:effectLst/>
                        <a:latin typeface="Times New Roman"/>
                      </a:endParaRPr>
                    </a:p>
                  </a:txBody>
                  <a:tcPr marL="60037" marR="60037" marT="0" marB="0" anchor="b">
                    <a:lnL>
                      <a:noFill/>
                    </a:lnL>
                    <a:lnR>
                      <a:noFill/>
                    </a:lnR>
                    <a:lnT>
                      <a:noFill/>
                    </a:lnT>
                    <a:lnB>
                      <a:noFill/>
                    </a:lnB>
                  </a:tcPr>
                </a:tc>
                <a:tc hMerge="1">
                  <a:txBody>
                    <a:bodyPr/>
                    <a:lstStyle/>
                    <a:p>
                      <a:endParaRPr lang="en-US"/>
                    </a:p>
                  </a:txBody>
                  <a:tcPr/>
                </a:tc>
                <a:tc>
                  <a:txBody>
                    <a:bodyPr/>
                    <a:lstStyle/>
                    <a:p>
                      <a:endParaRPr lang="en-US" sz="900">
                        <a:effectLst/>
                        <a:latin typeface="Times New Roman"/>
                      </a:endParaRPr>
                    </a:p>
                  </a:txBody>
                  <a:tcPr marL="60037" marR="60037" marT="0" marB="0" anchor="b">
                    <a:lnL>
                      <a:noFill/>
                    </a:lnL>
                    <a:lnR>
                      <a:noFill/>
                    </a:lnR>
                    <a:lnT>
                      <a:noFill/>
                    </a:lnT>
                    <a:lnB>
                      <a:noFill/>
                    </a:lnB>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a:noFill/>
                    </a:lnL>
                    <a:lnR w="12700" cap="flat" cmpd="sng" algn="ctr">
                      <a:solidFill>
                        <a:srgbClr val="000000"/>
                      </a:solidFill>
                      <a:prstDash val="solid"/>
                      <a:round/>
                      <a:headEnd type="none" w="med" len="med"/>
                      <a:tailEnd type="none" w="med" len="med"/>
                    </a:lnR>
                    <a:lnT>
                      <a:noFill/>
                    </a:lnT>
                    <a:lnB>
                      <a:noFill/>
                    </a:lnB>
                  </a:tcPr>
                </a:tc>
              </a:tr>
              <a:tr h="152569">
                <a:tc gridSpan="3">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vMerge="1">
                  <a:txBody>
                    <a:bodyPr/>
                    <a:lstStyle/>
                    <a:p>
                      <a:endParaRPr lang="en-US"/>
                    </a:p>
                  </a:txBody>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a:noFill/>
                    </a:lnR>
                    <a:lnT>
                      <a:noFill/>
                    </a:lnT>
                    <a:lnB>
                      <a:noFill/>
                    </a:lnB>
                  </a:tcPr>
                </a:tc>
                <a:tc gridSpan="2">
                  <a:txBody>
                    <a:bodyPr/>
                    <a:lstStyle/>
                    <a:p>
                      <a:endParaRPr lang="en-US" sz="900">
                        <a:effectLst/>
                        <a:latin typeface="Times New Roman"/>
                      </a:endParaRPr>
                    </a:p>
                  </a:txBody>
                  <a:tcPr marL="60037" marR="60037" marT="0" marB="0" anchor="b">
                    <a:lnL>
                      <a:noFill/>
                    </a:lnL>
                    <a:lnR>
                      <a:noFill/>
                    </a:lnR>
                    <a:lnT>
                      <a:noFill/>
                    </a:lnT>
                    <a:lnB>
                      <a:noFill/>
                    </a:lnB>
                  </a:tcPr>
                </a:tc>
                <a:tc hMerge="1">
                  <a:txBody>
                    <a:bodyPr/>
                    <a:lstStyle/>
                    <a:p>
                      <a:endParaRPr lang="en-US"/>
                    </a:p>
                  </a:txBody>
                  <a:tcPr/>
                </a:tc>
                <a:tc>
                  <a:txBody>
                    <a:bodyPr/>
                    <a:lstStyle/>
                    <a:p>
                      <a:endParaRPr lang="en-US" sz="900">
                        <a:effectLst/>
                        <a:latin typeface="Times New Roman"/>
                      </a:endParaRPr>
                    </a:p>
                  </a:txBody>
                  <a:tcPr marL="60037" marR="60037" marT="0" marB="0" anchor="b">
                    <a:lnL>
                      <a:noFill/>
                    </a:lnL>
                    <a:lnR>
                      <a:noFill/>
                    </a:lnR>
                    <a:lnT>
                      <a:noFill/>
                    </a:lnT>
                    <a:lnB>
                      <a:noFill/>
                    </a:lnB>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a:noFill/>
                    </a:lnL>
                    <a:lnR w="12700" cap="flat" cmpd="sng" algn="ctr">
                      <a:solidFill>
                        <a:srgbClr val="000000"/>
                      </a:solidFill>
                      <a:prstDash val="solid"/>
                      <a:round/>
                      <a:headEnd type="none" w="med" len="med"/>
                      <a:tailEnd type="none" w="med" len="med"/>
                    </a:lnR>
                    <a:lnT>
                      <a:noFill/>
                    </a:lnT>
                    <a:lnB>
                      <a:noFill/>
                    </a:lnB>
                  </a:tcPr>
                </a:tc>
              </a:tr>
              <a:tr h="152569">
                <a:tc gridSpan="3">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a:noFill/>
                    </a:lnR>
                    <a:lnT>
                      <a:noFill/>
                    </a:lnT>
                    <a:lnB>
                      <a:noFill/>
                    </a:lnB>
                  </a:tcPr>
                </a:tc>
                <a:tc hMerge="1">
                  <a:txBody>
                    <a:bodyPr/>
                    <a:lstStyle/>
                    <a:p>
                      <a:endParaRPr lang="en-US"/>
                    </a:p>
                  </a:txBody>
                  <a:tcPr/>
                </a:tc>
                <a:tc hMerge="1">
                  <a:txBody>
                    <a:bodyPr/>
                    <a:lstStyle/>
                    <a:p>
                      <a:endParaRPr lang="en-US"/>
                    </a:p>
                  </a:txBody>
                  <a:tcPr/>
                </a:tc>
                <a:tc vMerge="1">
                  <a:txBody>
                    <a:bodyPr/>
                    <a:lstStyle/>
                    <a:p>
                      <a:endParaRPr lang="en-US"/>
                    </a:p>
                  </a:txBody>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a:noFill/>
                    </a:lnR>
                    <a:lnT>
                      <a:noFill/>
                    </a:lnT>
                    <a:lnB>
                      <a:noFill/>
                    </a:lnB>
                  </a:tcPr>
                </a:tc>
                <a:tc gridSpan="2">
                  <a:txBody>
                    <a:bodyPr/>
                    <a:lstStyle/>
                    <a:p>
                      <a:endParaRPr lang="en-US" sz="900">
                        <a:effectLst/>
                        <a:latin typeface="Times New Roman"/>
                      </a:endParaRPr>
                    </a:p>
                  </a:txBody>
                  <a:tcPr marL="60037" marR="60037" marT="0" marB="0" anchor="b">
                    <a:lnL>
                      <a:noFill/>
                    </a:lnL>
                    <a:lnR>
                      <a:noFill/>
                    </a:lnR>
                    <a:lnT>
                      <a:noFill/>
                    </a:lnT>
                    <a:lnB>
                      <a:noFill/>
                    </a:lnB>
                  </a:tcPr>
                </a:tc>
                <a:tc hMerge="1">
                  <a:txBody>
                    <a:bodyPr/>
                    <a:lstStyle/>
                    <a:p>
                      <a:endParaRPr lang="en-US"/>
                    </a:p>
                  </a:txBody>
                  <a:tcPr/>
                </a:tc>
                <a:tc>
                  <a:txBody>
                    <a:bodyPr/>
                    <a:lstStyle/>
                    <a:p>
                      <a:endParaRPr lang="en-US" sz="900">
                        <a:effectLst/>
                        <a:latin typeface="Times New Roman"/>
                      </a:endParaRPr>
                    </a:p>
                  </a:txBody>
                  <a:tcPr marL="60037" marR="60037" marT="0" marB="0" anchor="b">
                    <a:lnL>
                      <a:noFill/>
                    </a:lnL>
                    <a:lnR>
                      <a:noFill/>
                    </a:lnR>
                    <a:lnT>
                      <a:noFill/>
                    </a:lnT>
                    <a:lnB>
                      <a:noFill/>
                    </a:lnB>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a:noFill/>
                    </a:lnL>
                    <a:lnR w="12700" cap="flat" cmpd="sng" algn="ctr">
                      <a:solidFill>
                        <a:srgbClr val="000000"/>
                      </a:solidFill>
                      <a:prstDash val="solid"/>
                      <a:round/>
                      <a:headEnd type="none" w="med" len="med"/>
                      <a:tailEnd type="none" w="med" len="med"/>
                    </a:lnR>
                    <a:lnT>
                      <a:noFill/>
                    </a:lnT>
                    <a:lnB>
                      <a:noFill/>
                    </a:lnB>
                  </a:tcPr>
                </a:tc>
              </a:tr>
              <a:tr h="152569">
                <a:tc gridSpan="3">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a:noFill/>
                    </a:lnR>
                    <a:lnT>
                      <a:noFill/>
                    </a:lnT>
                    <a:lnB>
                      <a:noFill/>
                    </a:lnB>
                  </a:tcPr>
                </a:tc>
                <a:tc hMerge="1">
                  <a:txBody>
                    <a:bodyPr/>
                    <a:lstStyle/>
                    <a:p>
                      <a:endParaRPr lang="en-US"/>
                    </a:p>
                  </a:txBody>
                  <a:tcPr/>
                </a:tc>
                <a:tc hMerge="1">
                  <a:txBody>
                    <a:bodyPr/>
                    <a:lstStyle/>
                    <a:p>
                      <a:endParaRPr lang="en-US"/>
                    </a:p>
                  </a:txBody>
                  <a:tcPr/>
                </a:tc>
                <a:tc vMerge="1">
                  <a:txBody>
                    <a:bodyPr/>
                    <a:lstStyle/>
                    <a:p>
                      <a:endParaRPr lang="en-US"/>
                    </a:p>
                  </a:txBody>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a:noFill/>
                    </a:lnR>
                    <a:lnT>
                      <a:noFill/>
                    </a:lnT>
                    <a:lnB>
                      <a:noFill/>
                    </a:lnB>
                  </a:tcPr>
                </a:tc>
                <a:tc gridSpan="2">
                  <a:txBody>
                    <a:bodyPr/>
                    <a:lstStyle/>
                    <a:p>
                      <a:endParaRPr lang="en-US" sz="900">
                        <a:effectLst/>
                        <a:latin typeface="Times New Roman"/>
                      </a:endParaRPr>
                    </a:p>
                  </a:txBody>
                  <a:tcPr marL="60037" marR="60037" marT="0" marB="0" anchor="b">
                    <a:lnL>
                      <a:noFill/>
                    </a:lnL>
                    <a:lnR>
                      <a:noFill/>
                    </a:lnR>
                    <a:lnT>
                      <a:noFill/>
                    </a:lnT>
                    <a:lnB>
                      <a:noFill/>
                    </a:lnB>
                  </a:tcPr>
                </a:tc>
                <a:tc hMerge="1">
                  <a:txBody>
                    <a:bodyPr/>
                    <a:lstStyle/>
                    <a:p>
                      <a:endParaRPr lang="en-US"/>
                    </a:p>
                  </a:txBody>
                  <a:tcPr/>
                </a:tc>
                <a:tc>
                  <a:txBody>
                    <a:bodyPr/>
                    <a:lstStyle/>
                    <a:p>
                      <a:endParaRPr lang="en-US" sz="900">
                        <a:effectLst/>
                        <a:latin typeface="Times New Roman"/>
                      </a:endParaRPr>
                    </a:p>
                  </a:txBody>
                  <a:tcPr marL="60037" marR="60037" marT="0" marB="0" anchor="b">
                    <a:lnL>
                      <a:noFill/>
                    </a:lnL>
                    <a:lnR>
                      <a:noFill/>
                    </a:lnR>
                    <a:lnT>
                      <a:noFill/>
                    </a:lnT>
                    <a:lnB>
                      <a:noFill/>
                    </a:lnB>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a:noFill/>
                    </a:lnL>
                    <a:lnR w="12700" cap="flat" cmpd="sng" algn="ctr">
                      <a:solidFill>
                        <a:srgbClr val="000000"/>
                      </a:solidFill>
                      <a:prstDash val="solid"/>
                      <a:round/>
                      <a:headEnd type="none" w="med" len="med"/>
                      <a:tailEnd type="none" w="med" len="med"/>
                    </a:lnR>
                    <a:lnT>
                      <a:noFill/>
                    </a:lnT>
                    <a:lnB>
                      <a:noFill/>
                    </a:lnB>
                  </a:tcPr>
                </a:tc>
              </a:tr>
              <a:tr h="152569">
                <a:tc gridSpan="3">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a:noFill/>
                    </a:lnR>
                    <a:lnT>
                      <a:noFill/>
                    </a:lnT>
                    <a:lnB>
                      <a:noFill/>
                    </a:lnB>
                  </a:tcPr>
                </a:tc>
                <a:tc hMerge="1">
                  <a:txBody>
                    <a:bodyPr/>
                    <a:lstStyle/>
                    <a:p>
                      <a:endParaRPr lang="en-US"/>
                    </a:p>
                  </a:txBody>
                  <a:tcPr/>
                </a:tc>
                <a:tc hMerge="1">
                  <a:txBody>
                    <a:bodyPr/>
                    <a:lstStyle/>
                    <a:p>
                      <a:endParaRPr lang="en-US"/>
                    </a:p>
                  </a:txBody>
                  <a:tcPr/>
                </a:tc>
                <a:tc vMerge="1">
                  <a:txBody>
                    <a:bodyPr/>
                    <a:lstStyle/>
                    <a:p>
                      <a:endParaRPr lang="en-US"/>
                    </a:p>
                  </a:txBody>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a:noFill/>
                    </a:lnR>
                    <a:lnT>
                      <a:noFill/>
                    </a:lnT>
                    <a:lnB>
                      <a:noFill/>
                    </a:lnB>
                  </a:tcPr>
                </a:tc>
                <a:tc gridSpan="2">
                  <a:txBody>
                    <a:bodyPr/>
                    <a:lstStyle/>
                    <a:p>
                      <a:endParaRPr lang="en-US" sz="900">
                        <a:effectLst/>
                        <a:latin typeface="Times New Roman"/>
                      </a:endParaRPr>
                    </a:p>
                  </a:txBody>
                  <a:tcPr marL="60037" marR="60037" marT="0" marB="0" anchor="b">
                    <a:lnL>
                      <a:noFill/>
                    </a:lnL>
                    <a:lnR>
                      <a:noFill/>
                    </a:lnR>
                    <a:lnT>
                      <a:noFill/>
                    </a:lnT>
                    <a:lnB>
                      <a:noFill/>
                    </a:lnB>
                  </a:tcPr>
                </a:tc>
                <a:tc hMerge="1">
                  <a:txBody>
                    <a:bodyPr/>
                    <a:lstStyle/>
                    <a:p>
                      <a:endParaRPr lang="en-US"/>
                    </a:p>
                  </a:txBody>
                  <a:tcPr/>
                </a:tc>
                <a:tc>
                  <a:txBody>
                    <a:bodyPr/>
                    <a:lstStyle/>
                    <a:p>
                      <a:endParaRPr lang="en-US" sz="900">
                        <a:effectLst/>
                        <a:latin typeface="Times New Roman"/>
                      </a:endParaRPr>
                    </a:p>
                  </a:txBody>
                  <a:tcPr marL="60037" marR="60037" marT="0" marB="0" anchor="b">
                    <a:lnL>
                      <a:noFill/>
                    </a:lnL>
                    <a:lnR>
                      <a:noFill/>
                    </a:lnR>
                    <a:lnT>
                      <a:noFill/>
                    </a:lnT>
                    <a:lnB>
                      <a:noFill/>
                    </a:lnB>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a:noFill/>
                    </a:lnL>
                    <a:lnR w="12700" cap="flat" cmpd="sng" algn="ctr">
                      <a:solidFill>
                        <a:srgbClr val="000000"/>
                      </a:solidFill>
                      <a:prstDash val="solid"/>
                      <a:round/>
                      <a:headEnd type="none" w="med" len="med"/>
                      <a:tailEnd type="none" w="med" len="med"/>
                    </a:lnR>
                    <a:lnT>
                      <a:noFill/>
                    </a:lnT>
                    <a:lnB>
                      <a:noFill/>
                    </a:lnB>
                  </a:tcPr>
                </a:tc>
              </a:tr>
              <a:tr h="152569">
                <a:tc gridSpan="3">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vMerge="1">
                  <a:txBody>
                    <a:bodyPr/>
                    <a:lstStyle/>
                    <a:p>
                      <a:endParaRPr lang="en-US"/>
                    </a:p>
                  </a:txBody>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gridSpan="2">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a:noFill/>
                    </a:lnL>
                    <a:lnR>
                      <a:noFill/>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60197">
                <a:tc gridSpan="14">
                  <a:txBody>
                    <a:bodyPr/>
                    <a:lstStyle/>
                    <a:p>
                      <a:pPr marL="0" marR="0">
                        <a:spcBef>
                          <a:spcPts val="0"/>
                        </a:spcBef>
                        <a:spcAft>
                          <a:spcPts val="0"/>
                        </a:spcAft>
                      </a:pPr>
                      <a:r>
                        <a:rPr lang="en-US" sz="1100" b="1">
                          <a:solidFill>
                            <a:srgbClr val="000000"/>
                          </a:solidFill>
                          <a:effectLst/>
                          <a:latin typeface="Calibri"/>
                          <a:ea typeface="Times New Roman"/>
                        </a:rPr>
                        <a:t>BoS Output 2</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52569">
                <a:tc rowSpan="3" gridSpan="3">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rowSpan="3" hMerge="1">
                  <a:txBody>
                    <a:bodyPr/>
                    <a:lstStyle/>
                    <a:p>
                      <a:endParaRPr lang="en-US"/>
                    </a:p>
                  </a:txBody>
                  <a:tcPr/>
                </a:tc>
                <a:tc rowSpan="3" hMerge="1">
                  <a:txBody>
                    <a:bodyPr/>
                    <a:lstStyle/>
                    <a:p>
                      <a:endParaRPr lang="en-US"/>
                    </a:p>
                  </a:txBody>
                  <a:tcPr/>
                </a:tc>
                <a:tc rowSpan="3">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gridSpan="2">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a:noFill/>
                    </a:lnL>
                    <a:lnR>
                      <a:noFill/>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52569">
                <a:tc gridSpan="3" vMerge="1">
                  <a:txBody>
                    <a:bodyPr/>
                    <a:lstStyle/>
                    <a:p>
                      <a:endParaRPr lang="en-US"/>
                    </a:p>
                  </a:txBody>
                  <a:tcPr/>
                </a:tc>
                <a:tc hMerge="1" vMerge="1">
                  <a:txBody>
                    <a:bodyPr/>
                    <a:lstStyle/>
                    <a:p>
                      <a:endParaRPr lang="en-US"/>
                    </a:p>
                  </a:txBody>
                  <a:tcPr/>
                </a:tc>
                <a:tc hMerge="1" vMerge="1">
                  <a:txBody>
                    <a:bodyPr/>
                    <a:lstStyle/>
                    <a:p>
                      <a:endParaRPr lang="en-US"/>
                    </a:p>
                  </a:txBody>
                  <a:tcPr/>
                </a:tc>
                <a:tc vMerge="1">
                  <a:txBody>
                    <a:bodyPr/>
                    <a:lstStyle/>
                    <a:p>
                      <a:endParaRPr lang="en-US"/>
                    </a:p>
                  </a:txBody>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a:noFill/>
                    </a:lnR>
                    <a:lnT>
                      <a:noFill/>
                    </a:lnT>
                    <a:lnB>
                      <a:noFill/>
                    </a:lnB>
                  </a:tcPr>
                </a:tc>
                <a:tc gridSpan="2">
                  <a:txBody>
                    <a:bodyPr/>
                    <a:lstStyle/>
                    <a:p>
                      <a:endParaRPr lang="en-US" sz="900">
                        <a:effectLst/>
                        <a:latin typeface="Times New Roman"/>
                      </a:endParaRPr>
                    </a:p>
                  </a:txBody>
                  <a:tcPr marL="60037" marR="60037" marT="0" marB="0" anchor="b">
                    <a:lnL>
                      <a:noFill/>
                    </a:lnL>
                    <a:lnR>
                      <a:noFill/>
                    </a:lnR>
                    <a:lnT>
                      <a:noFill/>
                    </a:lnT>
                    <a:lnB>
                      <a:noFill/>
                    </a:lnB>
                  </a:tcPr>
                </a:tc>
                <a:tc hMerge="1">
                  <a:txBody>
                    <a:bodyPr/>
                    <a:lstStyle/>
                    <a:p>
                      <a:endParaRPr lang="en-US"/>
                    </a:p>
                  </a:txBody>
                  <a:tcPr/>
                </a:tc>
                <a:tc>
                  <a:txBody>
                    <a:bodyPr/>
                    <a:lstStyle/>
                    <a:p>
                      <a:endParaRPr lang="en-US" sz="900">
                        <a:effectLst/>
                        <a:latin typeface="Times New Roman"/>
                      </a:endParaRPr>
                    </a:p>
                  </a:txBody>
                  <a:tcPr marL="60037" marR="60037" marT="0" marB="0" anchor="b">
                    <a:lnL>
                      <a:noFill/>
                    </a:lnL>
                    <a:lnR>
                      <a:noFill/>
                    </a:lnR>
                    <a:lnT>
                      <a:noFill/>
                    </a:lnT>
                    <a:lnB>
                      <a:noFill/>
                    </a:lnB>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a:noFill/>
                    </a:lnL>
                    <a:lnR w="12700" cap="flat" cmpd="sng" algn="ctr">
                      <a:solidFill>
                        <a:srgbClr val="000000"/>
                      </a:solidFill>
                      <a:prstDash val="solid"/>
                      <a:round/>
                      <a:headEnd type="none" w="med" len="med"/>
                      <a:tailEnd type="none" w="med" len="med"/>
                    </a:lnR>
                    <a:lnT>
                      <a:noFill/>
                    </a:lnT>
                    <a:lnB>
                      <a:noFill/>
                    </a:lnB>
                  </a:tcPr>
                </a:tc>
              </a:tr>
              <a:tr h="152569">
                <a:tc gridSpan="3" vMerge="1">
                  <a:txBody>
                    <a:bodyPr/>
                    <a:lstStyle/>
                    <a:p>
                      <a:endParaRPr lang="en-US"/>
                    </a:p>
                  </a:txBody>
                  <a:tcPr/>
                </a:tc>
                <a:tc hMerge="1" vMerge="1">
                  <a:txBody>
                    <a:bodyPr/>
                    <a:lstStyle/>
                    <a:p>
                      <a:endParaRPr lang="en-US"/>
                    </a:p>
                  </a:txBody>
                  <a:tcPr/>
                </a:tc>
                <a:tc hMerge="1" vMerge="1">
                  <a:txBody>
                    <a:bodyPr/>
                    <a:lstStyle/>
                    <a:p>
                      <a:endParaRPr lang="en-US"/>
                    </a:p>
                  </a:txBody>
                  <a:tcPr/>
                </a:tc>
                <a:tc vMerge="1">
                  <a:txBody>
                    <a:bodyPr/>
                    <a:lstStyle/>
                    <a:p>
                      <a:endParaRPr lang="en-US"/>
                    </a:p>
                  </a:txBody>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a:solidFill>
                            <a:srgbClr val="000000"/>
                          </a:solidFill>
                          <a:effectLst/>
                          <a:latin typeface="Calibri"/>
                          <a:ea typeface="Times New Roman"/>
                        </a:rPr>
                        <a:t> </a:t>
                      </a:r>
                      <a:endParaRPr lang="en-US" sz="1100">
                        <a:effectLst/>
                        <a:latin typeface="Times New Roman"/>
                        <a:ea typeface="Times New Roman"/>
                      </a:endParaRPr>
                    </a:p>
                  </a:txBody>
                  <a:tcPr marL="60037" marR="60037" marT="0" marB="0" anchor="b">
                    <a:lnL w="12700" cap="flat" cmpd="sng" algn="ctr">
                      <a:solidFill>
                        <a:srgbClr val="000000"/>
                      </a:solidFill>
                      <a:prstDash val="solid"/>
                      <a:round/>
                      <a:headEnd type="none" w="med" len="med"/>
                      <a:tailEnd type="none" w="med" len="med"/>
                    </a:lnL>
                    <a:lnR>
                      <a:noFill/>
                    </a:lnR>
                    <a:lnT>
                      <a:noFill/>
                    </a:lnT>
                    <a:lnB>
                      <a:noFill/>
                    </a:lnB>
                  </a:tcPr>
                </a:tc>
                <a:tc gridSpan="2">
                  <a:txBody>
                    <a:bodyPr/>
                    <a:lstStyle/>
                    <a:p>
                      <a:endParaRPr lang="en-US" sz="900">
                        <a:effectLst/>
                        <a:latin typeface="Times New Roman"/>
                      </a:endParaRPr>
                    </a:p>
                  </a:txBody>
                  <a:tcPr marL="60037" marR="60037" marT="0" marB="0" anchor="b">
                    <a:lnL>
                      <a:noFill/>
                    </a:lnL>
                    <a:lnR>
                      <a:noFill/>
                    </a:lnR>
                    <a:lnT>
                      <a:noFill/>
                    </a:lnT>
                    <a:lnB>
                      <a:noFill/>
                    </a:lnB>
                  </a:tcPr>
                </a:tc>
                <a:tc hMerge="1">
                  <a:txBody>
                    <a:bodyPr/>
                    <a:lstStyle/>
                    <a:p>
                      <a:endParaRPr lang="en-US"/>
                    </a:p>
                  </a:txBody>
                  <a:tcPr/>
                </a:tc>
                <a:tc>
                  <a:txBody>
                    <a:bodyPr/>
                    <a:lstStyle/>
                    <a:p>
                      <a:endParaRPr lang="en-US" sz="900">
                        <a:effectLst/>
                        <a:latin typeface="Times New Roman"/>
                      </a:endParaRPr>
                    </a:p>
                  </a:txBody>
                  <a:tcPr marL="60037" marR="60037" marT="0" marB="0" anchor="b">
                    <a:lnL>
                      <a:noFill/>
                    </a:lnL>
                    <a:lnR>
                      <a:noFill/>
                    </a:lnR>
                    <a:lnT>
                      <a:noFill/>
                    </a:lnT>
                    <a:lnB>
                      <a:noFill/>
                    </a:lnB>
                  </a:tcPr>
                </a:tc>
                <a:tc>
                  <a:txBody>
                    <a:bodyPr/>
                    <a:lstStyle/>
                    <a:p>
                      <a:pPr marL="0" marR="0">
                        <a:spcBef>
                          <a:spcPts val="0"/>
                        </a:spcBef>
                        <a:spcAft>
                          <a:spcPts val="0"/>
                        </a:spcAft>
                      </a:pPr>
                      <a:r>
                        <a:rPr lang="en-US" sz="800" dirty="0">
                          <a:solidFill>
                            <a:srgbClr val="000000"/>
                          </a:solidFill>
                          <a:effectLst/>
                          <a:latin typeface="Calibri"/>
                          <a:ea typeface="Times New Roman"/>
                        </a:rPr>
                        <a:t> </a:t>
                      </a:r>
                      <a:endParaRPr lang="en-US" sz="1100" dirty="0">
                        <a:effectLst/>
                        <a:latin typeface="Times New Roman"/>
                        <a:ea typeface="Times New Roman"/>
                      </a:endParaRPr>
                    </a:p>
                  </a:txBody>
                  <a:tcPr marL="60037" marR="60037" marT="0" marB="0" anchor="b">
                    <a:lnL>
                      <a:noFill/>
                    </a:lnL>
                    <a:lnR w="12700" cap="flat" cmpd="sng" algn="ctr">
                      <a:solidFill>
                        <a:srgbClr val="000000"/>
                      </a:solidFill>
                      <a:prstDash val="solid"/>
                      <a:round/>
                      <a:headEnd type="none" w="med" len="med"/>
                      <a:tailEnd type="none" w="med" len="med"/>
                    </a:lnR>
                    <a:lnT>
                      <a:noFill/>
                    </a:lnT>
                    <a:lnB>
                      <a:noFill/>
                    </a:lnB>
                  </a:tcPr>
                </a:tc>
              </a:tr>
            </a:tbl>
          </a:graphicData>
        </a:graphic>
      </p:graphicFrame>
      <p:sp>
        <p:nvSpPr>
          <p:cNvPr id="6" name="Rounded Rectangle 5"/>
          <p:cNvSpPr/>
          <p:nvPr/>
        </p:nvSpPr>
        <p:spPr bwMode="auto">
          <a:xfrm>
            <a:off x="3782232" y="1354158"/>
            <a:ext cx="2445951" cy="576064"/>
          </a:xfrm>
          <a:prstGeom prst="round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20000"/>
              </a:spcBef>
              <a:spcAft>
                <a:spcPct val="0"/>
              </a:spcAft>
              <a:buClrTx/>
              <a:buSzTx/>
              <a:buFontTx/>
              <a:buNone/>
              <a:tabLst/>
            </a:pPr>
            <a:r>
              <a:rPr lang="en-US" sz="2000" dirty="0" smtClean="0">
                <a:solidFill>
                  <a:srgbClr val="000000"/>
                </a:solidFill>
              </a:rPr>
              <a:t>Annual Indicators</a:t>
            </a:r>
            <a:endParaRPr kumimoji="0" lang="en-US" sz="2000" b="0" i="0" u="none" strike="noStrike" cap="none" normalizeH="0" baseline="0" dirty="0">
              <a:ln>
                <a:noFill/>
              </a:ln>
              <a:solidFill>
                <a:srgbClr val="000000"/>
              </a:solidFill>
              <a:effectLst/>
              <a:latin typeface="Arial" charset="0"/>
              <a:ea typeface="ＭＳ Ｐゴシック" charset="0"/>
              <a:cs typeface="ＭＳ Ｐゴシック" charset="0"/>
            </a:endParaRPr>
          </a:p>
        </p:txBody>
      </p:sp>
      <p:cxnSp>
        <p:nvCxnSpPr>
          <p:cNvPr id="8" name="Straight Connector 7"/>
          <p:cNvCxnSpPr/>
          <p:nvPr/>
        </p:nvCxnSpPr>
        <p:spPr bwMode="auto">
          <a:xfrm flipH="1">
            <a:off x="1547664" y="1930222"/>
            <a:ext cx="1008112" cy="778698"/>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sp>
        <p:nvSpPr>
          <p:cNvPr id="11" name="Rounded Rectangle 10"/>
          <p:cNvSpPr/>
          <p:nvPr/>
        </p:nvSpPr>
        <p:spPr bwMode="auto">
          <a:xfrm>
            <a:off x="1700064" y="1361418"/>
            <a:ext cx="2016224" cy="576064"/>
          </a:xfrm>
          <a:prstGeom prst="round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smtClean="0">
                <a:ln>
                  <a:noFill/>
                </a:ln>
                <a:solidFill>
                  <a:srgbClr val="000000"/>
                </a:solidFill>
                <a:effectLst/>
                <a:latin typeface="Arial" charset="0"/>
                <a:ea typeface="ＭＳ Ｐゴシック" charset="0"/>
                <a:cs typeface="ＭＳ Ｐゴシック" charset="0"/>
              </a:rPr>
              <a:t>Linked to BoS</a:t>
            </a:r>
            <a:endParaRPr kumimoji="0" lang="en-US" sz="2000" b="0" i="0" u="none" strike="noStrike" cap="none" normalizeH="0" baseline="0" dirty="0">
              <a:ln>
                <a:noFill/>
              </a:ln>
              <a:solidFill>
                <a:srgbClr val="000000"/>
              </a:solidFill>
              <a:effectLst/>
              <a:latin typeface="Arial" charset="0"/>
              <a:ea typeface="ＭＳ Ｐゴシック" charset="0"/>
              <a:cs typeface="ＭＳ Ｐゴシック" charset="0"/>
            </a:endParaRPr>
          </a:p>
        </p:txBody>
      </p:sp>
      <p:cxnSp>
        <p:nvCxnSpPr>
          <p:cNvPr id="12" name="Straight Connector 11"/>
          <p:cNvCxnSpPr>
            <a:stCxn id="6" idx="2"/>
          </p:cNvCxnSpPr>
          <p:nvPr/>
        </p:nvCxnSpPr>
        <p:spPr bwMode="auto">
          <a:xfrm flipH="1">
            <a:off x="1547664" y="1930222"/>
            <a:ext cx="3457544" cy="214685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sp>
        <p:nvSpPr>
          <p:cNvPr id="15" name="Rounded Rectangle 14"/>
          <p:cNvSpPr/>
          <p:nvPr/>
        </p:nvSpPr>
        <p:spPr bwMode="auto">
          <a:xfrm>
            <a:off x="6413421" y="1351230"/>
            <a:ext cx="2551067" cy="576064"/>
          </a:xfrm>
          <a:prstGeom prst="round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20000"/>
              </a:spcBef>
              <a:spcAft>
                <a:spcPct val="0"/>
              </a:spcAft>
              <a:buClrTx/>
              <a:buSzTx/>
              <a:buFontTx/>
              <a:buNone/>
              <a:tabLst/>
            </a:pPr>
            <a:r>
              <a:rPr lang="en-US" sz="2000" dirty="0" smtClean="0">
                <a:solidFill>
                  <a:srgbClr val="000000"/>
                </a:solidFill>
              </a:rPr>
              <a:t>Annual Deliverables</a:t>
            </a:r>
            <a:endParaRPr kumimoji="0" lang="en-US" sz="2000" b="0" i="0" u="none" strike="noStrike" cap="none" normalizeH="0" baseline="0" dirty="0">
              <a:ln>
                <a:noFill/>
              </a:ln>
              <a:solidFill>
                <a:srgbClr val="000000"/>
              </a:solidFill>
              <a:effectLst/>
              <a:latin typeface="Arial" charset="0"/>
              <a:ea typeface="ＭＳ Ｐゴシック" charset="0"/>
              <a:cs typeface="ＭＳ Ｐゴシック" charset="0"/>
            </a:endParaRPr>
          </a:p>
        </p:txBody>
      </p:sp>
      <p:cxnSp>
        <p:nvCxnSpPr>
          <p:cNvPr id="16" name="Straight Connector 15"/>
          <p:cNvCxnSpPr/>
          <p:nvPr/>
        </p:nvCxnSpPr>
        <p:spPr bwMode="auto">
          <a:xfrm flipH="1">
            <a:off x="1700064" y="1937482"/>
            <a:ext cx="5248200" cy="2918288"/>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sp>
        <p:nvSpPr>
          <p:cNvPr id="4" name="Oval 3"/>
          <p:cNvSpPr/>
          <p:nvPr/>
        </p:nvSpPr>
        <p:spPr bwMode="auto">
          <a:xfrm>
            <a:off x="5724128" y="3861048"/>
            <a:ext cx="2952328" cy="994722"/>
          </a:xfrm>
          <a:prstGeom prst="ellipse">
            <a:avLst/>
          </a:prstGeom>
          <a:solidFill>
            <a:srgbClr val="FF00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bg1"/>
                </a:solidFill>
                <a:effectLst/>
                <a:latin typeface="Arial" charset="0"/>
                <a:ea typeface="ＭＳ Ｐゴシック" charset="0"/>
                <a:cs typeface="ＭＳ Ｐゴシック" charset="0"/>
              </a:rPr>
              <a:t>Responsibility</a:t>
            </a:r>
            <a:r>
              <a:rPr kumimoji="0" lang="en-US" sz="1600" b="0" i="0" u="none" strike="noStrike" cap="none" normalizeH="0" dirty="0" smtClean="0">
                <a:ln>
                  <a:noFill/>
                </a:ln>
                <a:solidFill>
                  <a:schemeClr val="bg1"/>
                </a:solidFill>
                <a:effectLst/>
                <a:latin typeface="Arial" charset="0"/>
                <a:ea typeface="ＭＳ Ｐゴシック" charset="0"/>
                <a:cs typeface="ＭＳ Ｐゴシック" charset="0"/>
              </a:rPr>
              <a:t> to agency </a:t>
            </a:r>
            <a:r>
              <a:rPr kumimoji="0" lang="en-US" sz="1600" b="1" i="0" u="none" strike="noStrike" cap="none" normalizeH="0" dirty="0" smtClean="0">
                <a:ln>
                  <a:noFill/>
                </a:ln>
                <a:solidFill>
                  <a:schemeClr val="bg1"/>
                </a:solidFill>
                <a:effectLst/>
                <a:latin typeface="Arial" charset="0"/>
                <a:ea typeface="ＭＳ Ｐゴシック" charset="0"/>
                <a:cs typeface="ＭＳ Ｐゴシック" charset="0"/>
              </a:rPr>
              <a:t>+ individual</a:t>
            </a:r>
            <a:endParaRPr kumimoji="0" lang="en-US" sz="1600" b="1" i="0" u="none" strike="noStrike" cap="none" normalizeH="0" baseline="0" dirty="0">
              <a:ln>
                <a:noFill/>
              </a:ln>
              <a:solidFill>
                <a:schemeClr val="bg1"/>
              </a:solidFill>
              <a:effectLst/>
              <a:latin typeface="Arial" charset="0"/>
              <a:ea typeface="ＭＳ Ｐゴシック" charset="0"/>
              <a:cs typeface="ＭＳ Ｐゴシック" charset="0"/>
            </a:endParaRPr>
          </a:p>
        </p:txBody>
      </p:sp>
    </p:spTree>
    <p:extLst>
      <p:ext uri="{BB962C8B-B14F-4D97-AF65-F5344CB8AC3E}">
        <p14:creationId xmlns:p14="http://schemas.microsoft.com/office/powerpoint/2010/main" val="24486882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BoS Reporting</a:t>
            </a:r>
            <a:endParaRPr lang="en-US" dirty="0"/>
          </a:p>
        </p:txBody>
      </p:sp>
      <p:sp>
        <p:nvSpPr>
          <p:cNvPr id="3" name="Content Placeholder 2"/>
          <p:cNvSpPr>
            <a:spLocks noGrp="1"/>
          </p:cNvSpPr>
          <p:nvPr>
            <p:ph idx="1"/>
          </p:nvPr>
        </p:nvSpPr>
        <p:spPr>
          <a:xfrm>
            <a:off x="467544" y="1598648"/>
            <a:ext cx="7772400" cy="4114800"/>
          </a:xfrm>
        </p:spPr>
        <p:txBody>
          <a:bodyPr/>
          <a:lstStyle/>
          <a:p>
            <a:r>
              <a:rPr lang="en-US" dirty="0" smtClean="0"/>
              <a:t>Present draft BoS to UNCT for approval;</a:t>
            </a:r>
          </a:p>
          <a:p>
            <a:r>
              <a:rPr lang="en-US" dirty="0" smtClean="0"/>
              <a:t>Present draft AWP to UNCT for approval;</a:t>
            </a:r>
          </a:p>
          <a:p>
            <a:pPr marL="0" indent="0">
              <a:buNone/>
            </a:pPr>
            <a:r>
              <a:rPr lang="en-US" b="1" dirty="0" smtClean="0"/>
              <a:t>Annually</a:t>
            </a:r>
          </a:p>
          <a:p>
            <a:r>
              <a:rPr lang="en-US" dirty="0" smtClean="0"/>
              <a:t>Report annually to UNCT against AWP (Q4);</a:t>
            </a:r>
          </a:p>
          <a:p>
            <a:r>
              <a:rPr lang="en-US" dirty="0" smtClean="0"/>
              <a:t>Annual report includes progress against BoS objectives;</a:t>
            </a:r>
          </a:p>
          <a:p>
            <a:pPr marL="0" indent="0">
              <a:buNone/>
            </a:pPr>
            <a:r>
              <a:rPr lang="en-US" b="1" dirty="0" smtClean="0"/>
              <a:t>Other</a:t>
            </a:r>
          </a:p>
          <a:p>
            <a:r>
              <a:rPr lang="en-US" dirty="0" smtClean="0"/>
              <a:t>Mid Term evaluation and adjustment of BoS;</a:t>
            </a:r>
          </a:p>
          <a:p>
            <a:r>
              <a:rPr lang="en-US" dirty="0" smtClean="0"/>
              <a:t>End Term evaluation of BoS (end of cycle- informs next BoS);</a:t>
            </a:r>
            <a:endParaRPr lang="en-US" dirty="0"/>
          </a:p>
        </p:txBody>
      </p:sp>
    </p:spTree>
    <p:extLst>
      <p:ext uri="{BB962C8B-B14F-4D97-AF65-F5344CB8AC3E}">
        <p14:creationId xmlns:p14="http://schemas.microsoft.com/office/powerpoint/2010/main" val="9189192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Governance Structure BoS</a:t>
            </a:r>
            <a:endParaRPr lang="en-US" dirty="0"/>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683568" y="1955164"/>
            <a:ext cx="7848872" cy="4210139"/>
          </a:xfrm>
          <a:prstGeom prst="rect">
            <a:avLst/>
          </a:prstGeom>
          <a:noFill/>
          <a:ln>
            <a:noFill/>
          </a:ln>
        </p:spPr>
      </p:pic>
    </p:spTree>
    <p:extLst>
      <p:ext uri="{BB962C8B-B14F-4D97-AF65-F5344CB8AC3E}">
        <p14:creationId xmlns:p14="http://schemas.microsoft.com/office/powerpoint/2010/main" val="382238812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p:cNvSpPr txBox="1">
            <a:spLocks noChangeArrowheads="1"/>
          </p:cNvSpPr>
          <p:nvPr/>
        </p:nvSpPr>
        <p:spPr bwMode="auto">
          <a:xfrm>
            <a:off x="457200" y="1051580"/>
            <a:ext cx="762000" cy="523220"/>
          </a:xfrm>
          <a:prstGeom prst="rect">
            <a:avLst/>
          </a:prstGeom>
          <a:noFill/>
          <a:ln w="9525">
            <a:noFill/>
            <a:miter lim="800000"/>
            <a:headEnd/>
            <a:tailEnd/>
          </a:ln>
        </p:spPr>
        <p:txBody>
          <a:bodyPr wrap="square">
            <a:spAutoFit/>
          </a:bodyPr>
          <a:lstStyle/>
          <a:p>
            <a:pPr algn="ctr"/>
            <a:r>
              <a:rPr lang="en-US" sz="1400" b="1" dirty="0">
                <a:solidFill>
                  <a:srgbClr val="FFFFFF"/>
                </a:solidFill>
              </a:rPr>
              <a:t>1. Road Map</a:t>
            </a:r>
          </a:p>
        </p:txBody>
      </p:sp>
      <p:sp>
        <p:nvSpPr>
          <p:cNvPr id="12" name="Oval 11"/>
          <p:cNvSpPr/>
          <p:nvPr/>
        </p:nvSpPr>
        <p:spPr>
          <a:xfrm>
            <a:off x="8305800" y="152400"/>
            <a:ext cx="685800" cy="457200"/>
          </a:xfrm>
          <a:prstGeom prst="ellipse">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4701F6BD-66CE-4BA8-8A26-CF56251B755C}" type="slidenum">
              <a:rPr lang="en-US" sz="1200" b="1" smtClean="0"/>
              <a:pPr algn="ctr"/>
              <a:t>6</a:t>
            </a:fld>
            <a:endParaRPr lang="en-US" sz="1100" b="1" dirty="0"/>
          </a:p>
        </p:txBody>
      </p:sp>
      <p:cxnSp>
        <p:nvCxnSpPr>
          <p:cNvPr id="19" name="Straight Connector 18"/>
          <p:cNvCxnSpPr/>
          <p:nvPr/>
        </p:nvCxnSpPr>
        <p:spPr>
          <a:xfrm>
            <a:off x="1295400" y="6477000"/>
            <a:ext cx="6629400" cy="0"/>
          </a:xfrm>
          <a:prstGeom prst="line">
            <a:avLst/>
          </a:prstGeom>
        </p:spPr>
        <p:style>
          <a:lnRef idx="1">
            <a:schemeClr val="accent1"/>
          </a:lnRef>
          <a:fillRef idx="0">
            <a:schemeClr val="accent1"/>
          </a:fillRef>
          <a:effectRef idx="0">
            <a:schemeClr val="accent1"/>
          </a:effectRef>
          <a:fontRef idx="minor">
            <a:schemeClr val="tx1"/>
          </a:fontRef>
        </p:style>
      </p:cxnSp>
      <p:sp>
        <p:nvSpPr>
          <p:cNvPr id="15" name="Rounded Rectangle 4"/>
          <p:cNvSpPr/>
          <p:nvPr/>
        </p:nvSpPr>
        <p:spPr>
          <a:xfrm>
            <a:off x="3781588" y="3300129"/>
            <a:ext cx="994597" cy="756307"/>
          </a:xfrm>
          <a:prstGeom prst="rect">
            <a:avLst/>
          </a:prstGeom>
          <a:scene3d>
            <a:camera prst="orthographicFront"/>
            <a:lightRig rig="flat" dir="t"/>
          </a:scene3d>
          <a:sp3d/>
        </p:spPr>
        <p:style>
          <a:lnRef idx="0">
            <a:scrgbClr r="0" g="0" b="0"/>
          </a:lnRef>
          <a:fillRef idx="0">
            <a:scrgbClr r="0" g="0" b="0"/>
          </a:fillRef>
          <a:effectRef idx="0">
            <a:scrgbClr r="0" g="0" b="0"/>
          </a:effectRef>
          <a:fontRef idx="minor">
            <a:schemeClr val="lt1"/>
          </a:fontRef>
        </p:style>
        <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1400" kern="1200" dirty="0" smtClean="0"/>
              <a:t>3. Strategic Planning</a:t>
            </a:r>
            <a:endParaRPr lang="en-US" sz="1400" kern="1200" dirty="0"/>
          </a:p>
        </p:txBody>
      </p:sp>
      <p:sp>
        <p:nvSpPr>
          <p:cNvPr id="20" name="Title 4"/>
          <p:cNvSpPr>
            <a:spLocks noGrp="1"/>
          </p:cNvSpPr>
          <p:nvPr>
            <p:ph type="title"/>
          </p:nvPr>
        </p:nvSpPr>
        <p:spPr>
          <a:xfrm>
            <a:off x="37507" y="344361"/>
            <a:ext cx="9144000" cy="838200"/>
          </a:xfrm>
        </p:spPr>
        <p:txBody>
          <a:bodyPr>
            <a:normAutofit/>
          </a:bodyPr>
          <a:lstStyle/>
          <a:p>
            <a:pPr eaLnBrk="1" hangingPunct="1"/>
            <a:r>
              <a:rPr lang="en-US" sz="3200" b="1" dirty="0" smtClean="0">
                <a:latin typeface="Arial" pitchFamily="34" charset="0"/>
                <a:cs typeface="Arial" pitchFamily="34" charset="0"/>
              </a:rPr>
              <a:t>Governance Framework</a:t>
            </a:r>
            <a:endParaRPr lang="en-US" sz="3200" b="1" dirty="0">
              <a:latin typeface="Arial" pitchFamily="34" charset="0"/>
              <a:cs typeface="Arial" pitchFamily="34" charset="0"/>
            </a:endParaRPr>
          </a:p>
        </p:txBody>
      </p:sp>
      <p:sp>
        <p:nvSpPr>
          <p:cNvPr id="14" name="Rounded Rectangle 13"/>
          <p:cNvSpPr/>
          <p:nvPr/>
        </p:nvSpPr>
        <p:spPr>
          <a:xfrm>
            <a:off x="2286000" y="2133600"/>
            <a:ext cx="4419600" cy="990600"/>
          </a:xfrm>
          <a:prstGeom prst="roundRect">
            <a:avLst/>
          </a:prstGeom>
          <a:solidFill>
            <a:schemeClr val="accent1">
              <a:lumMod val="40000"/>
              <a:lumOff val="60000"/>
            </a:schemeClr>
          </a:solidFill>
          <a:ln>
            <a:solidFill>
              <a:schemeClr val="tx2"/>
            </a:solidFill>
          </a:ln>
          <a:effectLst>
            <a:outerShdw blurRad="44450" dist="27940" dir="5400000" algn="ctr">
              <a:srgbClr val="000000">
                <a:alpha val="32000"/>
              </a:srgbClr>
            </a:outerShdw>
          </a:effectLst>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Decision Making-Decision Delegation</a:t>
            </a:r>
            <a:endParaRPr lang="en-US" b="1" dirty="0">
              <a:solidFill>
                <a:schemeClr val="tx1"/>
              </a:solidFill>
            </a:endParaRPr>
          </a:p>
        </p:txBody>
      </p:sp>
      <p:sp>
        <p:nvSpPr>
          <p:cNvPr id="16" name="Rounded Rectangle 15"/>
          <p:cNvSpPr/>
          <p:nvPr/>
        </p:nvSpPr>
        <p:spPr>
          <a:xfrm>
            <a:off x="2286000" y="3429000"/>
            <a:ext cx="4419600" cy="990600"/>
          </a:xfrm>
          <a:prstGeom prst="roundRect">
            <a:avLst/>
          </a:prstGeom>
          <a:solidFill>
            <a:schemeClr val="accent1">
              <a:lumMod val="40000"/>
              <a:lumOff val="60000"/>
            </a:schemeClr>
          </a:solidFill>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Assessment-Planning-Management</a:t>
            </a:r>
            <a:endParaRPr lang="en-US" b="1" dirty="0">
              <a:solidFill>
                <a:schemeClr val="tx1"/>
              </a:solidFill>
            </a:endParaRPr>
          </a:p>
        </p:txBody>
      </p:sp>
      <p:sp>
        <p:nvSpPr>
          <p:cNvPr id="18" name="Rounded Rectangle 17"/>
          <p:cNvSpPr/>
          <p:nvPr/>
        </p:nvSpPr>
        <p:spPr>
          <a:xfrm>
            <a:off x="2286000" y="4724400"/>
            <a:ext cx="4419600" cy="990600"/>
          </a:xfrm>
          <a:prstGeom prst="roundRect">
            <a:avLst/>
          </a:prstGeom>
          <a:solidFill>
            <a:schemeClr val="accent1">
              <a:lumMod val="40000"/>
              <a:lumOff val="60000"/>
            </a:schemeClr>
          </a:solidFill>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Implementation</a:t>
            </a:r>
          </a:p>
          <a:p>
            <a:pPr algn="ctr"/>
            <a:r>
              <a:rPr lang="en-US" b="1" dirty="0" smtClean="0">
                <a:solidFill>
                  <a:schemeClr val="tx1"/>
                </a:solidFill>
              </a:rPr>
              <a:t>Technical Input</a:t>
            </a:r>
            <a:endParaRPr lang="en-US" b="1" dirty="0">
              <a:solidFill>
                <a:schemeClr val="tx1"/>
              </a:solidFill>
            </a:endParaRPr>
          </a:p>
        </p:txBody>
      </p:sp>
      <p:sp>
        <p:nvSpPr>
          <p:cNvPr id="21" name="Curved Right Arrow 20"/>
          <p:cNvSpPr/>
          <p:nvPr/>
        </p:nvSpPr>
        <p:spPr>
          <a:xfrm>
            <a:off x="1524000" y="2438400"/>
            <a:ext cx="609600" cy="1447800"/>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2" name="Curved Right Arrow 21"/>
          <p:cNvSpPr/>
          <p:nvPr/>
        </p:nvSpPr>
        <p:spPr>
          <a:xfrm>
            <a:off x="1524000" y="3962400"/>
            <a:ext cx="609600" cy="1447800"/>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3" name="Curved Right Arrow 22"/>
          <p:cNvSpPr/>
          <p:nvPr/>
        </p:nvSpPr>
        <p:spPr>
          <a:xfrm rot="10800000">
            <a:off x="6781801" y="2438400"/>
            <a:ext cx="609600" cy="1447800"/>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4" name="Curved Right Arrow 23"/>
          <p:cNvSpPr/>
          <p:nvPr/>
        </p:nvSpPr>
        <p:spPr>
          <a:xfrm rot="10800000">
            <a:off x="6781801" y="3886200"/>
            <a:ext cx="609600" cy="1447800"/>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5" name="Text Box 5"/>
          <p:cNvSpPr txBox="1">
            <a:spLocks noChangeArrowheads="1"/>
          </p:cNvSpPr>
          <p:nvPr/>
        </p:nvSpPr>
        <p:spPr bwMode="auto">
          <a:xfrm>
            <a:off x="304800" y="2590800"/>
            <a:ext cx="1447800" cy="830997"/>
          </a:xfrm>
          <a:prstGeom prst="rect">
            <a:avLst/>
          </a:prstGeom>
          <a:noFill/>
          <a:ln w="9525">
            <a:noFill/>
            <a:miter lim="800000"/>
            <a:headEnd/>
            <a:tailEnd/>
          </a:ln>
        </p:spPr>
        <p:txBody>
          <a:bodyPr wrap="square" anchor="ctr">
            <a:spAutoFit/>
          </a:bodyPr>
          <a:lstStyle/>
          <a:p>
            <a:r>
              <a:rPr lang="en-US" altLang="x-none" sz="1600" b="1" dirty="0">
                <a:solidFill>
                  <a:srgbClr val="000000"/>
                </a:solidFill>
              </a:rPr>
              <a:t>Directions</a:t>
            </a:r>
          </a:p>
          <a:p>
            <a:r>
              <a:rPr lang="en-US" altLang="x-none" sz="1600" b="1" dirty="0" smtClean="0">
                <a:solidFill>
                  <a:srgbClr val="000000"/>
                </a:solidFill>
              </a:rPr>
              <a:t>Decisions</a:t>
            </a:r>
          </a:p>
          <a:p>
            <a:r>
              <a:rPr lang="en-US" altLang="x-none" sz="1600" b="1" dirty="0" smtClean="0">
                <a:solidFill>
                  <a:srgbClr val="000000"/>
                </a:solidFill>
              </a:rPr>
              <a:t>Approval</a:t>
            </a:r>
            <a:endParaRPr lang="en-US" altLang="x-none" sz="1600" b="1" dirty="0">
              <a:solidFill>
                <a:srgbClr val="000000"/>
              </a:solidFill>
            </a:endParaRPr>
          </a:p>
        </p:txBody>
      </p:sp>
      <p:sp>
        <p:nvSpPr>
          <p:cNvPr id="26" name="Text Box 6"/>
          <p:cNvSpPr txBox="1">
            <a:spLocks noChangeArrowheads="1"/>
          </p:cNvSpPr>
          <p:nvPr/>
        </p:nvSpPr>
        <p:spPr bwMode="auto">
          <a:xfrm>
            <a:off x="304800" y="4292024"/>
            <a:ext cx="1828800" cy="584776"/>
          </a:xfrm>
          <a:prstGeom prst="rect">
            <a:avLst/>
          </a:prstGeom>
          <a:noFill/>
          <a:ln w="9525">
            <a:noFill/>
            <a:miter lim="800000"/>
            <a:headEnd/>
            <a:tailEnd/>
          </a:ln>
        </p:spPr>
        <p:txBody>
          <a:bodyPr wrap="square" anchor="ctr">
            <a:spAutoFit/>
          </a:bodyPr>
          <a:lstStyle/>
          <a:p>
            <a:r>
              <a:rPr lang="en-US" altLang="x-none" sz="1600" b="1" dirty="0" smtClean="0">
                <a:solidFill>
                  <a:srgbClr val="000000"/>
                </a:solidFill>
              </a:rPr>
              <a:t>Plans /ToRs</a:t>
            </a:r>
          </a:p>
          <a:p>
            <a:r>
              <a:rPr lang="en-US" altLang="x-none" sz="1600" b="1" dirty="0" smtClean="0">
                <a:solidFill>
                  <a:srgbClr val="000000"/>
                </a:solidFill>
              </a:rPr>
              <a:t>Instructions</a:t>
            </a:r>
            <a:endParaRPr lang="en-US" altLang="x-none" sz="1600" b="1" dirty="0">
              <a:solidFill>
                <a:srgbClr val="000000"/>
              </a:solidFill>
            </a:endParaRPr>
          </a:p>
        </p:txBody>
      </p:sp>
      <p:sp>
        <p:nvSpPr>
          <p:cNvPr id="27" name="Text Box 13"/>
          <p:cNvSpPr txBox="1">
            <a:spLocks noChangeArrowheads="1"/>
          </p:cNvSpPr>
          <p:nvPr/>
        </p:nvSpPr>
        <p:spPr bwMode="auto">
          <a:xfrm>
            <a:off x="7315200" y="2667000"/>
            <a:ext cx="1600200" cy="830997"/>
          </a:xfrm>
          <a:prstGeom prst="rect">
            <a:avLst/>
          </a:prstGeom>
          <a:noFill/>
          <a:ln w="9525">
            <a:noFill/>
            <a:miter lim="800000"/>
            <a:headEnd/>
            <a:tailEnd/>
          </a:ln>
        </p:spPr>
        <p:txBody>
          <a:bodyPr wrap="square" anchor="ctr">
            <a:spAutoFit/>
          </a:bodyPr>
          <a:lstStyle/>
          <a:p>
            <a:pPr algn="ctr"/>
            <a:r>
              <a:rPr lang="en-US" altLang="x-none" sz="1600" b="1" dirty="0" smtClean="0">
                <a:solidFill>
                  <a:srgbClr val="000000"/>
                </a:solidFill>
              </a:rPr>
              <a:t>Proposals </a:t>
            </a:r>
            <a:r>
              <a:rPr lang="en-US" altLang="x-none" sz="1600" b="1" dirty="0">
                <a:solidFill>
                  <a:srgbClr val="000000"/>
                </a:solidFill>
              </a:rPr>
              <a:t>Reports</a:t>
            </a:r>
          </a:p>
          <a:p>
            <a:pPr algn="ctr"/>
            <a:r>
              <a:rPr lang="en-US" altLang="x-none" sz="1600" b="1" dirty="0">
                <a:solidFill>
                  <a:srgbClr val="000000"/>
                </a:solidFill>
              </a:rPr>
              <a:t>Analysis</a:t>
            </a:r>
          </a:p>
        </p:txBody>
      </p:sp>
      <p:sp>
        <p:nvSpPr>
          <p:cNvPr id="28" name="Text Box 12"/>
          <p:cNvSpPr txBox="1">
            <a:spLocks noChangeArrowheads="1"/>
          </p:cNvSpPr>
          <p:nvPr/>
        </p:nvSpPr>
        <p:spPr bwMode="auto">
          <a:xfrm>
            <a:off x="7223901" y="4274403"/>
            <a:ext cx="1957606" cy="830997"/>
          </a:xfrm>
          <a:prstGeom prst="rect">
            <a:avLst/>
          </a:prstGeom>
          <a:noFill/>
          <a:ln w="9525">
            <a:noFill/>
            <a:miter lim="800000"/>
            <a:headEnd/>
            <a:tailEnd/>
          </a:ln>
        </p:spPr>
        <p:txBody>
          <a:bodyPr wrap="square" anchor="ctr">
            <a:spAutoFit/>
          </a:bodyPr>
          <a:lstStyle/>
          <a:p>
            <a:pPr algn="ctr"/>
            <a:r>
              <a:rPr lang="en-US" altLang="x-none" sz="1600" b="1" dirty="0" smtClean="0"/>
              <a:t>Implementation Reports</a:t>
            </a:r>
            <a:endParaRPr lang="en-US" altLang="x-none" sz="1600" b="1" dirty="0"/>
          </a:p>
          <a:p>
            <a:pPr algn="ctr"/>
            <a:r>
              <a:rPr lang="en-US" altLang="x-none" sz="1600" b="1" dirty="0"/>
              <a:t>Technical Results</a:t>
            </a:r>
          </a:p>
        </p:txBody>
      </p:sp>
      <p:sp>
        <p:nvSpPr>
          <p:cNvPr id="2" name="Oval 1"/>
          <p:cNvSpPr/>
          <p:nvPr/>
        </p:nvSpPr>
        <p:spPr bwMode="auto">
          <a:xfrm>
            <a:off x="5577858" y="1567543"/>
            <a:ext cx="1218456" cy="863600"/>
          </a:xfrm>
          <a:prstGeom prst="ellipse">
            <a:avLst/>
          </a:prstGeom>
          <a:solidFill>
            <a:srgbClr val="FF0000"/>
          </a:solidFill>
          <a:ln>
            <a:noFill/>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bg1"/>
                </a:solidFill>
                <a:effectLst/>
                <a:latin typeface="Arial" charset="0"/>
                <a:ea typeface="ＭＳ Ｐゴシック" charset="0"/>
                <a:cs typeface="ＭＳ Ｐゴシック" charset="0"/>
              </a:rPr>
              <a:t>UNCT</a:t>
            </a:r>
            <a:endParaRPr kumimoji="0" lang="en-US" sz="1800" b="1" i="0" u="none" strike="noStrike" cap="none" normalizeH="0" baseline="0" dirty="0">
              <a:ln>
                <a:noFill/>
              </a:ln>
              <a:solidFill>
                <a:schemeClr val="bg1"/>
              </a:solidFill>
              <a:effectLst/>
              <a:latin typeface="Arial" charset="0"/>
              <a:ea typeface="ＭＳ Ｐゴシック" charset="0"/>
              <a:cs typeface="ＭＳ Ｐゴシック" charset="0"/>
            </a:endParaRPr>
          </a:p>
        </p:txBody>
      </p:sp>
      <p:sp>
        <p:nvSpPr>
          <p:cNvPr id="29" name="Oval 28"/>
          <p:cNvSpPr/>
          <p:nvPr/>
        </p:nvSpPr>
        <p:spPr bwMode="auto">
          <a:xfrm>
            <a:off x="5577858" y="2997200"/>
            <a:ext cx="1218456" cy="863600"/>
          </a:xfrm>
          <a:prstGeom prst="ellipse">
            <a:avLst/>
          </a:prstGeom>
          <a:solidFill>
            <a:srgbClr val="FF0000"/>
          </a:solidFill>
          <a:ln>
            <a:noFill/>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20000"/>
              </a:spcBef>
              <a:spcAft>
                <a:spcPct val="0"/>
              </a:spcAft>
              <a:buClrTx/>
              <a:buSzTx/>
              <a:buFontTx/>
              <a:buNone/>
              <a:tabLst/>
            </a:pPr>
            <a:r>
              <a:rPr lang="en-US" sz="1800" b="1" dirty="0" smtClean="0">
                <a:solidFill>
                  <a:schemeClr val="bg1"/>
                </a:solidFill>
              </a:rPr>
              <a:t>OMT</a:t>
            </a:r>
            <a:endParaRPr kumimoji="0" lang="en-US" sz="1800" b="1" i="0" u="none" strike="noStrike" cap="none" normalizeH="0" baseline="0" dirty="0">
              <a:ln>
                <a:noFill/>
              </a:ln>
              <a:solidFill>
                <a:schemeClr val="bg1"/>
              </a:solidFill>
              <a:effectLst/>
              <a:latin typeface="Arial" charset="0"/>
              <a:ea typeface="ＭＳ Ｐゴシック" charset="0"/>
              <a:cs typeface="ＭＳ Ｐゴシック" charset="0"/>
            </a:endParaRPr>
          </a:p>
        </p:txBody>
      </p:sp>
      <p:sp>
        <p:nvSpPr>
          <p:cNvPr id="30" name="Oval 29"/>
          <p:cNvSpPr/>
          <p:nvPr/>
        </p:nvSpPr>
        <p:spPr bwMode="auto">
          <a:xfrm>
            <a:off x="5563344" y="4546600"/>
            <a:ext cx="1218456" cy="863600"/>
          </a:xfrm>
          <a:prstGeom prst="ellipse">
            <a:avLst/>
          </a:prstGeom>
          <a:solidFill>
            <a:srgbClr val="FF0000"/>
          </a:solidFill>
          <a:ln>
            <a:noFill/>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20000"/>
              </a:spcBef>
              <a:spcAft>
                <a:spcPct val="0"/>
              </a:spcAft>
              <a:buClrTx/>
              <a:buSzTx/>
              <a:buFontTx/>
              <a:buNone/>
              <a:tabLst/>
            </a:pPr>
            <a:r>
              <a:rPr lang="en-US" sz="1800" b="1" dirty="0" smtClean="0">
                <a:solidFill>
                  <a:schemeClr val="bg1"/>
                </a:solidFill>
              </a:rPr>
              <a:t>TWG</a:t>
            </a:r>
            <a:endParaRPr kumimoji="0" lang="en-US" sz="1800" b="1" i="0" u="none" strike="noStrike" cap="none" normalizeH="0" baseline="0" dirty="0">
              <a:ln>
                <a:noFill/>
              </a:ln>
              <a:solidFill>
                <a:schemeClr val="bg1"/>
              </a:solidFill>
              <a:effectLst/>
              <a:latin typeface="Arial" charset="0"/>
              <a:ea typeface="ＭＳ Ｐゴシック" charset="0"/>
              <a:cs typeface="ＭＳ Ｐゴシック" charset="0"/>
            </a:endParaRPr>
          </a:p>
        </p:txBody>
      </p:sp>
    </p:spTree>
    <p:extLst>
      <p:ext uri="{BB962C8B-B14F-4D97-AF65-F5344CB8AC3E}">
        <p14:creationId xmlns:p14="http://schemas.microsoft.com/office/powerpoint/2010/main" val="336117089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6270"/>
            <a:ext cx="9144000" cy="1143000"/>
          </a:xfrm>
        </p:spPr>
        <p:txBody>
          <a:bodyPr>
            <a:noAutofit/>
          </a:bodyPr>
          <a:lstStyle/>
          <a:p>
            <a:pPr algn="r"/>
            <a:r>
              <a:rPr lang="en-GB" sz="3600" dirty="0" smtClean="0"/>
              <a:t/>
            </a:r>
            <a:br>
              <a:rPr lang="en-GB" sz="3600" dirty="0" smtClean="0"/>
            </a:br>
            <a:r>
              <a:rPr lang="en-GB" sz="3600" b="1" dirty="0" smtClean="0">
                <a:solidFill>
                  <a:schemeClr val="bg1"/>
                </a:solidFill>
              </a:rPr>
              <a:t>Exercise- Roles and accountability</a:t>
            </a:r>
            <a:endParaRPr lang="en-GB" sz="3600" b="1" dirty="0">
              <a:solidFill>
                <a:schemeClr val="bg1"/>
              </a:solidFill>
            </a:endParaRPr>
          </a:p>
        </p:txBody>
      </p:sp>
      <p:sp>
        <p:nvSpPr>
          <p:cNvPr id="3" name="Content Placeholder 2"/>
          <p:cNvSpPr>
            <a:spLocks noGrp="1"/>
          </p:cNvSpPr>
          <p:nvPr>
            <p:ph idx="1"/>
          </p:nvPr>
        </p:nvSpPr>
        <p:spPr>
          <a:xfrm>
            <a:off x="467544" y="1484784"/>
            <a:ext cx="7772400" cy="4687416"/>
          </a:xfrm>
        </p:spPr>
        <p:txBody>
          <a:bodyPr>
            <a:normAutofit fontScale="92500" lnSpcReduction="10000"/>
          </a:bodyPr>
          <a:lstStyle/>
          <a:p>
            <a:pPr marL="0" indent="0">
              <a:buNone/>
            </a:pPr>
            <a:endParaRPr lang="en-GB" sz="2800" b="1" dirty="0" smtClean="0"/>
          </a:p>
          <a:p>
            <a:pPr marL="0" indent="0">
              <a:buNone/>
            </a:pPr>
            <a:r>
              <a:rPr lang="en-GB" sz="2800" b="1" dirty="0" smtClean="0"/>
              <a:t>At </a:t>
            </a:r>
            <a:r>
              <a:rPr lang="en-GB" sz="2800" b="1" dirty="0"/>
              <a:t>your tables, discuss </a:t>
            </a:r>
            <a:endParaRPr lang="en-GB" sz="2800" b="1" dirty="0" smtClean="0"/>
          </a:p>
          <a:p>
            <a:pPr marL="0" indent="0">
              <a:buNone/>
            </a:pPr>
            <a:endParaRPr lang="en-GB" sz="2800" b="1" dirty="0"/>
          </a:p>
          <a:p>
            <a:r>
              <a:rPr lang="en-GB" sz="2800" b="1" dirty="0" smtClean="0"/>
              <a:t>Roles of UNCT, OMT and Technical Working Groups</a:t>
            </a:r>
          </a:p>
          <a:p>
            <a:endParaRPr lang="en-GB" sz="2800" b="1" dirty="0" smtClean="0"/>
          </a:p>
          <a:p>
            <a:r>
              <a:rPr lang="en-GB" sz="2800" b="1" dirty="0" smtClean="0"/>
              <a:t>What can you do to enhance accountability?</a:t>
            </a:r>
          </a:p>
          <a:p>
            <a:endParaRPr lang="en-GB" sz="2800" b="1" dirty="0"/>
          </a:p>
          <a:p>
            <a:r>
              <a:rPr lang="en-GB" sz="2800" b="1" dirty="0" smtClean="0"/>
              <a:t>10 min discussion- report in plenary</a:t>
            </a:r>
            <a:endParaRPr lang="en-GB" sz="2800" b="1" dirty="0"/>
          </a:p>
          <a:p>
            <a:pPr marL="0" indent="0">
              <a:buNone/>
            </a:pPr>
            <a:endParaRPr lang="en-GB" sz="2800" b="1" dirty="0" smtClean="0"/>
          </a:p>
          <a:p>
            <a:pPr marL="0" indent="0">
              <a:buNone/>
            </a:pPr>
            <a:endParaRPr lang="en-GB" sz="2800" b="1" dirty="0"/>
          </a:p>
        </p:txBody>
      </p:sp>
    </p:spTree>
    <p:extLst>
      <p:ext uri="{BB962C8B-B14F-4D97-AF65-F5344CB8AC3E}">
        <p14:creationId xmlns:p14="http://schemas.microsoft.com/office/powerpoint/2010/main" val="389335108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Division of Labor</a:t>
            </a:r>
            <a:endParaRPr lang="en-US" dirty="0"/>
          </a:p>
        </p:txBody>
      </p:sp>
      <p:sp>
        <p:nvSpPr>
          <p:cNvPr id="4" name="Rectangle 3"/>
          <p:cNvSpPr/>
          <p:nvPr/>
        </p:nvSpPr>
        <p:spPr bwMode="auto">
          <a:xfrm>
            <a:off x="755576" y="1700809"/>
            <a:ext cx="2016224" cy="4536502"/>
          </a:xfrm>
          <a:prstGeom prst="rect">
            <a:avLst/>
          </a:prstGeom>
          <a:solidFill>
            <a:schemeClr val="accent2">
              <a:lumMod val="50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dirty="0" smtClean="0">
              <a:ln>
                <a:noFill/>
              </a:ln>
              <a:solidFill>
                <a:schemeClr val="bg1"/>
              </a:solidFill>
              <a:effectLst/>
              <a:latin typeface="Arial" charset="0"/>
              <a:ea typeface="ＭＳ Ｐゴシック" charset="0"/>
              <a:cs typeface="ＭＳ Ｐゴシック" charset="0"/>
            </a:endParaRPr>
          </a:p>
          <a:p>
            <a:pPr marL="0" marR="0" indent="0" algn="l" defTabSz="914400" rtl="0" eaLnBrk="1" fontAlgn="base" latinLnBrk="0" hangingPunct="1">
              <a:lnSpc>
                <a:spcPct val="100000"/>
              </a:lnSpc>
              <a:spcBef>
                <a:spcPct val="20000"/>
              </a:spcBef>
              <a:spcAft>
                <a:spcPct val="0"/>
              </a:spcAft>
              <a:buClrTx/>
              <a:buSzTx/>
              <a:buFontTx/>
              <a:buNone/>
              <a:tabLst/>
            </a:pPr>
            <a:endParaRPr lang="en-US" sz="2400" dirty="0">
              <a:solidFill>
                <a:schemeClr val="bg1"/>
              </a:solidFill>
            </a:endParaRPr>
          </a:p>
          <a:p>
            <a:pPr marL="0" marR="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bg1"/>
                </a:solidFill>
                <a:effectLst/>
                <a:latin typeface="Arial" charset="0"/>
                <a:ea typeface="ＭＳ Ｐゴシック" charset="0"/>
                <a:cs typeface="ＭＳ Ｐゴシック" charset="0"/>
              </a:rPr>
              <a:t>Vision</a:t>
            </a:r>
          </a:p>
          <a:p>
            <a:pPr marL="0" marR="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bg1"/>
                </a:solidFill>
                <a:effectLst/>
                <a:latin typeface="Arial" charset="0"/>
                <a:ea typeface="ＭＳ Ｐゴシック" charset="0"/>
                <a:cs typeface="ＭＳ Ｐゴシック" charset="0"/>
              </a:rPr>
              <a:t>Decision</a:t>
            </a:r>
          </a:p>
          <a:p>
            <a:pPr marL="0" marR="0" indent="0" algn="l" defTabSz="914400" rtl="0" eaLnBrk="1" fontAlgn="base" latinLnBrk="0" hangingPunct="1">
              <a:lnSpc>
                <a:spcPct val="100000"/>
              </a:lnSpc>
              <a:spcBef>
                <a:spcPct val="20000"/>
              </a:spcBef>
              <a:spcAft>
                <a:spcPct val="0"/>
              </a:spcAft>
              <a:buClrTx/>
              <a:buSzTx/>
              <a:buFontTx/>
              <a:buNone/>
              <a:tabLst/>
            </a:pPr>
            <a:r>
              <a:rPr lang="en-US" sz="2400" dirty="0" smtClean="0">
                <a:solidFill>
                  <a:schemeClr val="bg1"/>
                </a:solidFill>
              </a:rPr>
              <a:t>Oversight</a:t>
            </a:r>
          </a:p>
          <a:p>
            <a:pPr marL="0" marR="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bg1"/>
                </a:solidFill>
                <a:effectLst/>
                <a:latin typeface="Arial" charset="0"/>
                <a:ea typeface="ＭＳ Ｐゴシック" charset="0"/>
                <a:cs typeface="ＭＳ Ｐゴシック" charset="0"/>
              </a:rPr>
              <a:t>Escalation</a:t>
            </a:r>
          </a:p>
          <a:p>
            <a:pPr marL="0" marR="0" indent="0" algn="l" defTabSz="914400" rtl="0" eaLnBrk="1" fontAlgn="base" latinLnBrk="0" hangingPunct="1">
              <a:lnSpc>
                <a:spcPct val="100000"/>
              </a:lnSpc>
              <a:spcBef>
                <a:spcPct val="20000"/>
              </a:spcBef>
              <a:spcAft>
                <a:spcPct val="0"/>
              </a:spcAft>
              <a:buClrTx/>
              <a:buSzTx/>
              <a:buFontTx/>
              <a:buNone/>
              <a:tabLst/>
            </a:pPr>
            <a:r>
              <a:rPr lang="en-US" sz="2400" dirty="0" smtClean="0">
                <a:solidFill>
                  <a:schemeClr val="bg1"/>
                </a:solidFill>
              </a:rPr>
              <a:t>Environment</a:t>
            </a:r>
          </a:p>
          <a:p>
            <a:pPr marL="0" marR="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bg1"/>
                </a:solidFill>
                <a:effectLst/>
                <a:latin typeface="Arial" charset="0"/>
                <a:ea typeface="ＭＳ Ｐゴシック" charset="0"/>
                <a:cs typeface="ＭＳ Ｐゴシック" charset="0"/>
              </a:rPr>
              <a:t>Accountable BOS</a:t>
            </a:r>
            <a:endParaRPr kumimoji="0" lang="en-US" sz="2400" b="0" i="0" u="none" strike="noStrike" cap="none" normalizeH="0" baseline="0" dirty="0">
              <a:ln>
                <a:noFill/>
              </a:ln>
              <a:solidFill>
                <a:schemeClr val="bg1"/>
              </a:solidFill>
              <a:effectLst/>
              <a:latin typeface="Arial" charset="0"/>
              <a:ea typeface="ＭＳ Ｐゴシック" charset="0"/>
              <a:cs typeface="ＭＳ Ｐゴシック" charset="0"/>
            </a:endParaRPr>
          </a:p>
        </p:txBody>
      </p:sp>
      <p:sp>
        <p:nvSpPr>
          <p:cNvPr id="5" name="Rectangle 4"/>
          <p:cNvSpPr/>
          <p:nvPr/>
        </p:nvSpPr>
        <p:spPr bwMode="auto">
          <a:xfrm>
            <a:off x="3462852" y="1703443"/>
            <a:ext cx="2189268" cy="4533863"/>
          </a:xfrm>
          <a:prstGeom prst="rect">
            <a:avLst/>
          </a:prstGeom>
          <a:solidFill>
            <a:schemeClr val="accent2">
              <a:lumMod val="75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dirty="0" smtClean="0">
              <a:ln>
                <a:noFill/>
              </a:ln>
              <a:solidFill>
                <a:schemeClr val="bg1"/>
              </a:solidFill>
              <a:effectLst/>
              <a:latin typeface="Arial" charset="0"/>
              <a:ea typeface="ＭＳ Ｐゴシック" charset="0"/>
              <a:cs typeface="ＭＳ Ｐゴシック" charset="0"/>
            </a:endParaRPr>
          </a:p>
          <a:p>
            <a:pPr marL="0" marR="0" indent="0" algn="l"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dirty="0" smtClean="0">
              <a:ln>
                <a:noFill/>
              </a:ln>
              <a:solidFill>
                <a:schemeClr val="bg1"/>
              </a:solidFill>
              <a:effectLst/>
              <a:latin typeface="Arial" charset="0"/>
              <a:ea typeface="ＭＳ Ｐゴシック" charset="0"/>
              <a:cs typeface="ＭＳ Ｐゴシック" charset="0"/>
            </a:endParaRPr>
          </a:p>
          <a:p>
            <a:pPr marL="0" marR="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err="1" smtClean="0">
                <a:ln>
                  <a:noFill/>
                </a:ln>
                <a:solidFill>
                  <a:schemeClr val="bg1"/>
                </a:solidFill>
                <a:effectLst/>
                <a:latin typeface="Arial" charset="0"/>
                <a:ea typeface="ＭＳ Ｐゴシック" charset="0"/>
                <a:cs typeface="ＭＳ Ｐゴシック" charset="0"/>
              </a:rPr>
              <a:t>Operationalise</a:t>
            </a:r>
            <a:r>
              <a:rPr kumimoji="0" lang="en-US" sz="2400" b="0" i="0" u="none" strike="noStrike" cap="none" normalizeH="0" baseline="0" dirty="0" smtClean="0">
                <a:ln>
                  <a:noFill/>
                </a:ln>
                <a:solidFill>
                  <a:schemeClr val="bg1"/>
                </a:solidFill>
                <a:effectLst/>
                <a:latin typeface="Arial" charset="0"/>
                <a:ea typeface="ＭＳ Ｐゴシック" charset="0"/>
                <a:cs typeface="ＭＳ Ｐゴシック" charset="0"/>
              </a:rPr>
              <a:t> vision</a:t>
            </a:r>
          </a:p>
          <a:p>
            <a:pPr marL="0" marR="0" indent="0" algn="l" defTabSz="914400" rtl="0" eaLnBrk="1" fontAlgn="base" latinLnBrk="0" hangingPunct="1">
              <a:lnSpc>
                <a:spcPct val="100000"/>
              </a:lnSpc>
              <a:spcBef>
                <a:spcPct val="20000"/>
              </a:spcBef>
              <a:spcAft>
                <a:spcPct val="0"/>
              </a:spcAft>
              <a:buClrTx/>
              <a:buSzTx/>
              <a:buFontTx/>
              <a:buNone/>
              <a:tabLst/>
            </a:pPr>
            <a:r>
              <a:rPr lang="en-US" sz="2400" dirty="0" smtClean="0">
                <a:solidFill>
                  <a:schemeClr val="bg1"/>
                </a:solidFill>
              </a:rPr>
              <a:t>Oversight TWGs</a:t>
            </a:r>
            <a:endParaRPr kumimoji="0" lang="en-US" sz="2400" b="0" i="0" u="none" strike="noStrike" cap="none" normalizeH="0" baseline="0" dirty="0" smtClean="0">
              <a:ln>
                <a:noFill/>
              </a:ln>
              <a:solidFill>
                <a:schemeClr val="bg1"/>
              </a:solidFill>
              <a:effectLst/>
            </a:endParaRPr>
          </a:p>
          <a:p>
            <a:pPr marL="0" marR="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bg1"/>
                </a:solidFill>
                <a:effectLst/>
                <a:latin typeface="Arial" charset="0"/>
                <a:ea typeface="ＭＳ Ｐゴシック" charset="0"/>
                <a:cs typeface="ＭＳ Ｐゴシック" charset="0"/>
              </a:rPr>
              <a:t>Prepare BOS</a:t>
            </a:r>
          </a:p>
          <a:p>
            <a:pPr marL="0" marR="0" indent="0" algn="l" defTabSz="914400" rtl="0" eaLnBrk="1" fontAlgn="base" latinLnBrk="0" hangingPunct="1">
              <a:lnSpc>
                <a:spcPct val="100000"/>
              </a:lnSpc>
              <a:spcBef>
                <a:spcPct val="20000"/>
              </a:spcBef>
              <a:spcAft>
                <a:spcPct val="0"/>
              </a:spcAft>
              <a:buClrTx/>
              <a:buSzTx/>
              <a:buFontTx/>
              <a:buNone/>
              <a:tabLst/>
            </a:pPr>
            <a:r>
              <a:rPr lang="en-US" sz="2400" dirty="0" smtClean="0">
                <a:solidFill>
                  <a:schemeClr val="bg1"/>
                </a:solidFill>
              </a:rPr>
              <a:t>M&amp;E BOS</a:t>
            </a:r>
          </a:p>
          <a:p>
            <a:pPr marL="0" marR="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bg1"/>
                </a:solidFill>
                <a:effectLst/>
                <a:latin typeface="Arial" charset="0"/>
                <a:ea typeface="ＭＳ Ｐゴシック" charset="0"/>
                <a:cs typeface="ＭＳ Ｐゴシック" charset="0"/>
              </a:rPr>
              <a:t>Develop</a:t>
            </a:r>
            <a:r>
              <a:rPr kumimoji="0" lang="en-US" sz="2400" b="0" i="0" u="none" strike="noStrike" cap="none" normalizeH="0" dirty="0" smtClean="0">
                <a:ln>
                  <a:noFill/>
                </a:ln>
                <a:solidFill>
                  <a:schemeClr val="bg1"/>
                </a:solidFill>
                <a:effectLst/>
                <a:latin typeface="Arial" charset="0"/>
                <a:ea typeface="ＭＳ Ｐゴシック" charset="0"/>
                <a:cs typeface="ＭＳ Ｐゴシック" charset="0"/>
              </a:rPr>
              <a:t> AWP</a:t>
            </a:r>
          </a:p>
          <a:p>
            <a:pPr marL="0" marR="0" indent="0" algn="l" defTabSz="914400" rtl="0" eaLnBrk="1" fontAlgn="base" latinLnBrk="0" hangingPunct="1">
              <a:lnSpc>
                <a:spcPct val="100000"/>
              </a:lnSpc>
              <a:spcBef>
                <a:spcPct val="20000"/>
              </a:spcBef>
              <a:spcAft>
                <a:spcPct val="0"/>
              </a:spcAft>
              <a:buClrTx/>
              <a:buSzTx/>
              <a:buFontTx/>
              <a:buNone/>
              <a:tabLst/>
            </a:pPr>
            <a:r>
              <a:rPr lang="en-US" sz="2400" dirty="0" smtClean="0">
                <a:solidFill>
                  <a:schemeClr val="bg1"/>
                </a:solidFill>
              </a:rPr>
              <a:t>Manage budget</a:t>
            </a:r>
            <a:endParaRPr kumimoji="0" lang="en-US" sz="2400" b="0" i="0" u="none" strike="noStrike" cap="none" normalizeH="0" dirty="0" smtClean="0">
              <a:ln>
                <a:noFill/>
              </a:ln>
              <a:solidFill>
                <a:schemeClr val="bg1"/>
              </a:solidFill>
              <a:effectLst/>
            </a:endParaRPr>
          </a:p>
        </p:txBody>
      </p:sp>
      <p:sp>
        <p:nvSpPr>
          <p:cNvPr id="6" name="Rectangle 5"/>
          <p:cNvSpPr/>
          <p:nvPr/>
        </p:nvSpPr>
        <p:spPr bwMode="auto">
          <a:xfrm>
            <a:off x="6300192" y="1700810"/>
            <a:ext cx="2016224" cy="4536500"/>
          </a:xfrm>
          <a:prstGeom prst="rect">
            <a:avLst/>
          </a:prstGeom>
          <a:solidFill>
            <a:schemeClr val="accent2">
              <a:lumMod val="60000"/>
              <a:lumOff val="40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20000"/>
              </a:spcBef>
              <a:spcAft>
                <a:spcPct val="0"/>
              </a:spcAft>
              <a:buClrTx/>
              <a:buSzTx/>
              <a:buFontTx/>
              <a:buNone/>
              <a:tabLst/>
            </a:pPr>
            <a:endParaRPr lang="en-US" sz="2400" dirty="0" smtClean="0">
              <a:solidFill>
                <a:schemeClr val="bg1"/>
              </a:solidFill>
            </a:endParaRPr>
          </a:p>
          <a:p>
            <a:pPr marL="0" marR="0" indent="0" algn="l" defTabSz="914400" rtl="0" eaLnBrk="1" fontAlgn="base" latinLnBrk="0" hangingPunct="1">
              <a:lnSpc>
                <a:spcPct val="100000"/>
              </a:lnSpc>
              <a:spcBef>
                <a:spcPct val="20000"/>
              </a:spcBef>
              <a:spcAft>
                <a:spcPct val="0"/>
              </a:spcAft>
              <a:buClrTx/>
              <a:buSzTx/>
              <a:buFontTx/>
              <a:buNone/>
              <a:tabLst/>
            </a:pPr>
            <a:endParaRPr lang="en-US" sz="2400" dirty="0" smtClean="0">
              <a:solidFill>
                <a:schemeClr val="bg1"/>
              </a:solidFill>
            </a:endParaRPr>
          </a:p>
          <a:p>
            <a:pPr marL="0" marR="0" indent="0" algn="l" defTabSz="914400" rtl="0" eaLnBrk="1" fontAlgn="base" latinLnBrk="0" hangingPunct="1">
              <a:lnSpc>
                <a:spcPct val="100000"/>
              </a:lnSpc>
              <a:spcBef>
                <a:spcPct val="20000"/>
              </a:spcBef>
              <a:spcAft>
                <a:spcPct val="0"/>
              </a:spcAft>
              <a:buClrTx/>
              <a:buSzTx/>
              <a:buFontTx/>
              <a:buNone/>
              <a:tabLst/>
            </a:pPr>
            <a:r>
              <a:rPr lang="en-US" sz="2400" dirty="0" smtClean="0">
                <a:solidFill>
                  <a:schemeClr val="bg1"/>
                </a:solidFill>
              </a:rPr>
              <a:t>Input BOS &amp; AWP</a:t>
            </a:r>
            <a:endParaRPr kumimoji="0" lang="en-US" sz="2400" b="0" i="0" u="none" strike="noStrike" cap="none" normalizeH="0" baseline="0" dirty="0" smtClean="0">
              <a:ln>
                <a:noFill/>
              </a:ln>
              <a:solidFill>
                <a:schemeClr val="bg1"/>
              </a:solidFill>
              <a:effectLst/>
            </a:endParaRPr>
          </a:p>
          <a:p>
            <a:pPr marL="0" marR="0" indent="0" algn="l" defTabSz="914400" rtl="0" eaLnBrk="1" fontAlgn="base" latinLnBrk="0" hangingPunct="1">
              <a:lnSpc>
                <a:spcPct val="100000"/>
              </a:lnSpc>
              <a:spcBef>
                <a:spcPct val="20000"/>
              </a:spcBef>
              <a:spcAft>
                <a:spcPct val="0"/>
              </a:spcAft>
              <a:buClrTx/>
              <a:buSzTx/>
              <a:buFontTx/>
              <a:buNone/>
              <a:tabLst/>
            </a:pPr>
            <a:r>
              <a:rPr lang="en-US" sz="2400" dirty="0" smtClean="0">
                <a:solidFill>
                  <a:schemeClr val="bg1"/>
                </a:solidFill>
              </a:rPr>
              <a:t>Solution design</a:t>
            </a:r>
          </a:p>
          <a:p>
            <a:pPr marL="0" marR="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bg1"/>
                </a:solidFill>
                <a:effectLst/>
                <a:latin typeface="Arial" charset="0"/>
                <a:ea typeface="ＭＳ Ｐゴシック" charset="0"/>
                <a:cs typeface="ＭＳ Ｐゴシック" charset="0"/>
              </a:rPr>
              <a:t>Implement BOS</a:t>
            </a:r>
          </a:p>
          <a:p>
            <a:pPr marL="0" marR="0" indent="0" algn="l"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dirty="0">
              <a:ln>
                <a:noFill/>
              </a:ln>
              <a:solidFill>
                <a:schemeClr val="bg1"/>
              </a:solidFill>
              <a:effectLst/>
              <a:latin typeface="Arial" charset="0"/>
              <a:ea typeface="ＭＳ Ｐゴシック" charset="0"/>
              <a:cs typeface="ＭＳ Ｐゴシック" charset="0"/>
            </a:endParaRPr>
          </a:p>
        </p:txBody>
      </p:sp>
      <p:sp>
        <p:nvSpPr>
          <p:cNvPr id="7" name="Rectangle 6"/>
          <p:cNvSpPr/>
          <p:nvPr/>
        </p:nvSpPr>
        <p:spPr bwMode="auto">
          <a:xfrm>
            <a:off x="755574" y="1703443"/>
            <a:ext cx="2016225" cy="576063"/>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bg1"/>
                </a:solidFill>
                <a:effectLst/>
                <a:latin typeface="Arial" charset="0"/>
                <a:ea typeface="ＭＳ Ｐゴシック" charset="0"/>
                <a:cs typeface="ＭＳ Ｐゴシック" charset="0"/>
              </a:rPr>
              <a:t>UNCT</a:t>
            </a:r>
            <a:endParaRPr kumimoji="0" lang="en-US" sz="2400" b="1" i="0" u="none" strike="noStrike" cap="none" normalizeH="0" baseline="0" dirty="0">
              <a:ln>
                <a:noFill/>
              </a:ln>
              <a:solidFill>
                <a:schemeClr val="bg1"/>
              </a:solidFill>
              <a:effectLst/>
              <a:latin typeface="Arial" charset="0"/>
              <a:ea typeface="ＭＳ Ｐゴシック" charset="0"/>
              <a:cs typeface="ＭＳ Ｐゴシック" charset="0"/>
            </a:endParaRPr>
          </a:p>
        </p:txBody>
      </p:sp>
      <p:sp>
        <p:nvSpPr>
          <p:cNvPr id="8" name="Rectangle 7"/>
          <p:cNvSpPr/>
          <p:nvPr/>
        </p:nvSpPr>
        <p:spPr bwMode="auto">
          <a:xfrm>
            <a:off x="3462852" y="1688927"/>
            <a:ext cx="2174054" cy="576063"/>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bg1"/>
                </a:solidFill>
                <a:effectLst/>
                <a:latin typeface="Arial" charset="0"/>
                <a:ea typeface="ＭＳ Ｐゴシック" charset="0"/>
                <a:cs typeface="ＭＳ Ｐゴシック" charset="0"/>
              </a:rPr>
              <a:t>OMT</a:t>
            </a:r>
            <a:endParaRPr kumimoji="0" lang="en-US" sz="2400" b="1" i="0" u="none" strike="noStrike" cap="none" normalizeH="0" baseline="0" dirty="0">
              <a:ln>
                <a:noFill/>
              </a:ln>
              <a:solidFill>
                <a:schemeClr val="bg1"/>
              </a:solidFill>
              <a:effectLst/>
              <a:latin typeface="Arial" charset="0"/>
              <a:ea typeface="ＭＳ Ｐゴシック" charset="0"/>
              <a:cs typeface="ＭＳ Ｐゴシック" charset="0"/>
            </a:endParaRPr>
          </a:p>
        </p:txBody>
      </p:sp>
      <p:sp>
        <p:nvSpPr>
          <p:cNvPr id="9" name="Rectangle 8"/>
          <p:cNvSpPr/>
          <p:nvPr/>
        </p:nvSpPr>
        <p:spPr bwMode="auto">
          <a:xfrm>
            <a:off x="6300191" y="1704204"/>
            <a:ext cx="2016225" cy="576063"/>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bg1"/>
                </a:solidFill>
                <a:effectLst/>
                <a:latin typeface="Arial" charset="0"/>
                <a:ea typeface="ＭＳ Ｐゴシック" charset="0"/>
                <a:cs typeface="ＭＳ Ｐゴシック" charset="0"/>
              </a:rPr>
              <a:t>Tech.</a:t>
            </a:r>
            <a:r>
              <a:rPr kumimoji="0" lang="en-US" sz="2400" b="1" i="0" u="none" strike="noStrike" cap="none" normalizeH="0" dirty="0" smtClean="0">
                <a:ln>
                  <a:noFill/>
                </a:ln>
                <a:solidFill>
                  <a:schemeClr val="bg1"/>
                </a:solidFill>
                <a:effectLst/>
                <a:latin typeface="Arial" charset="0"/>
                <a:ea typeface="ＭＳ Ｐゴシック" charset="0"/>
                <a:cs typeface="ＭＳ Ｐゴシック" charset="0"/>
              </a:rPr>
              <a:t> WG</a:t>
            </a:r>
            <a:endParaRPr kumimoji="0" lang="en-US" sz="2400" b="1" i="0" u="none" strike="noStrike" cap="none" normalizeH="0" baseline="0" dirty="0">
              <a:ln>
                <a:noFill/>
              </a:ln>
              <a:solidFill>
                <a:schemeClr val="bg1"/>
              </a:solidFill>
              <a:effectLst/>
              <a:latin typeface="Arial" charset="0"/>
              <a:ea typeface="ＭＳ Ｐゴシック" charset="0"/>
              <a:cs typeface="ＭＳ Ｐゴシック" charset="0"/>
            </a:endParaRPr>
          </a:p>
        </p:txBody>
      </p:sp>
    </p:spTree>
    <p:extLst>
      <p:ext uri="{BB962C8B-B14F-4D97-AF65-F5344CB8AC3E}">
        <p14:creationId xmlns:p14="http://schemas.microsoft.com/office/powerpoint/2010/main" val="42746058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Common Budgetary Framework-BOS</a:t>
            </a:r>
            <a:endParaRPr lang="en-US" dirty="0"/>
          </a:p>
        </p:txBody>
      </p:sp>
      <p:sp>
        <p:nvSpPr>
          <p:cNvPr id="3" name="Content Placeholder 2"/>
          <p:cNvSpPr>
            <a:spLocks noGrp="1"/>
          </p:cNvSpPr>
          <p:nvPr>
            <p:ph idx="1"/>
          </p:nvPr>
        </p:nvSpPr>
        <p:spPr/>
        <p:txBody>
          <a:bodyPr/>
          <a:lstStyle/>
          <a:p>
            <a:r>
              <a:rPr lang="en-US" dirty="0" smtClean="0"/>
              <a:t>Multiyear overview </a:t>
            </a:r>
          </a:p>
          <a:p>
            <a:r>
              <a:rPr lang="en-US" dirty="0" smtClean="0"/>
              <a:t>Includes cost </a:t>
            </a:r>
          </a:p>
          <a:p>
            <a:pPr lvl="1"/>
            <a:r>
              <a:rPr lang="en-US" dirty="0" smtClean="0"/>
              <a:t>per outcome/output, </a:t>
            </a:r>
          </a:p>
          <a:p>
            <a:pPr lvl="1"/>
            <a:r>
              <a:rPr lang="en-US" dirty="0" smtClean="0"/>
              <a:t>funds available </a:t>
            </a:r>
          </a:p>
          <a:p>
            <a:pPr lvl="1"/>
            <a:r>
              <a:rPr lang="en-US" dirty="0" smtClean="0"/>
              <a:t>funding gap</a:t>
            </a:r>
          </a:p>
          <a:p>
            <a:r>
              <a:rPr lang="en-US" dirty="0" smtClean="0"/>
              <a:t>Source: BOS results matrix</a:t>
            </a:r>
          </a:p>
          <a:p>
            <a:r>
              <a:rPr lang="en-US" dirty="0" smtClean="0"/>
              <a:t>Includes resource mobilization plan</a:t>
            </a:r>
            <a:endParaRPr lang="en-US" dirty="0"/>
          </a:p>
        </p:txBody>
      </p:sp>
    </p:spTree>
    <p:extLst>
      <p:ext uri="{BB962C8B-B14F-4D97-AF65-F5344CB8AC3E}">
        <p14:creationId xmlns:p14="http://schemas.microsoft.com/office/powerpoint/2010/main" val="3629481290"/>
      </p:ext>
    </p:extLst>
  </p:cSld>
  <p:clrMapOvr>
    <a:masterClrMapping/>
  </p:clrMapOvr>
  <p:timing>
    <p:tnLst>
      <p:par>
        <p:cTn id="1" dur="indefinite" restart="never" nodeType="tmRoot"/>
      </p:par>
    </p:tnLst>
  </p:timing>
</p:sld>
</file>

<file path=ppt/theme/theme1.xml><?xml version="1.0" encoding="utf-8"?>
<a:theme xmlns:a="http://schemas.openxmlformats.org/drawingml/2006/main" name="unssc_pptx_template_0">
  <a:themeElements>
    <a:clrScheme name="Presentazione vuo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resentazione vuota">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Tx/>
          <a:buFontTx/>
          <a:buNone/>
          <a:tabLst/>
          <a:defRPr kumimoji="0" lang="it-IT"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Tx/>
          <a:buFontTx/>
          <a:buNone/>
          <a:tabLst/>
          <a:defRPr kumimoji="0" lang="it-IT"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Presentazione vuo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resentazione vuot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resentazione vuot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resentazione vuot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resentazione vuot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resentazione vuot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resentazione vuota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resentazione vuot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resentazione vuot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resentazione vuot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resentazione vuot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resentazione vuot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unssc_pptx_template_0</Template>
  <TotalTime>9434</TotalTime>
  <Words>1379</Words>
  <Application>Microsoft Office PowerPoint</Application>
  <PresentationFormat>On-screen Show (4:3)</PresentationFormat>
  <Paragraphs>379</Paragraphs>
  <Slides>24</Slides>
  <Notes>8</Notes>
  <HiddenSlides>4</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unssc_pptx_template_0</vt:lpstr>
      <vt:lpstr>Governance BoS</vt:lpstr>
      <vt:lpstr>BoS Structure  </vt:lpstr>
      <vt:lpstr>Annual Workplan</vt:lpstr>
      <vt:lpstr>BoS Reporting</vt:lpstr>
      <vt:lpstr>Governance Structure BoS</vt:lpstr>
      <vt:lpstr>Governance Framework</vt:lpstr>
      <vt:lpstr> Exercise- Roles and accountability</vt:lpstr>
      <vt:lpstr>Division of Labor</vt:lpstr>
      <vt:lpstr>Common Budgetary Framework-BOS</vt:lpstr>
      <vt:lpstr>Financing the BOS</vt:lpstr>
      <vt:lpstr>Integrated Service Center</vt:lpstr>
      <vt:lpstr>Some notes upfront</vt:lpstr>
      <vt:lpstr>JOF Service lines </vt:lpstr>
      <vt:lpstr>Cost Benefit- Monetary &amp; Labor</vt:lpstr>
      <vt:lpstr>Brazil-Single Service Window</vt:lpstr>
      <vt:lpstr>Brazil- Integrated Service Center</vt:lpstr>
      <vt:lpstr>Regulatory Framework</vt:lpstr>
      <vt:lpstr>Role JOF </vt:lpstr>
      <vt:lpstr>Staffing JOF</vt:lpstr>
      <vt:lpstr>Budget JOF 1/2</vt:lpstr>
      <vt:lpstr>Budget JOF 2/2</vt:lpstr>
      <vt:lpstr>Procurement – CBA</vt:lpstr>
      <vt:lpstr>JOF- Procurement </vt:lpstr>
      <vt:lpstr>JOF- Procurement functions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Michele Ribotta</dc:creator>
  <cp:lastModifiedBy>Lars Tushuizen</cp:lastModifiedBy>
  <cp:revision>515</cp:revision>
  <cp:lastPrinted>2013-04-24T13:30:58Z</cp:lastPrinted>
  <dcterms:created xsi:type="dcterms:W3CDTF">2012-06-21T11:41:42Z</dcterms:created>
  <dcterms:modified xsi:type="dcterms:W3CDTF">2014-11-20T16:49:17Z</dcterms:modified>
</cp:coreProperties>
</file>